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60" r:id="rId6"/>
    <p:sldId id="274" r:id="rId7"/>
    <p:sldId id="261" r:id="rId8"/>
    <p:sldId id="275" r:id="rId9"/>
    <p:sldId id="262" r:id="rId10"/>
    <p:sldId id="263" r:id="rId11"/>
    <p:sldId id="264" r:id="rId12"/>
    <p:sldId id="268" r:id="rId13"/>
    <p:sldId id="269" r:id="rId14"/>
    <p:sldId id="27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Madden" initials="JM" lastIdx="3" clrIdx="0">
    <p:extLst>
      <p:ext uri="{19B8F6BF-5375-455C-9EA6-DF929625EA0E}">
        <p15:presenceInfo xmlns:p15="http://schemas.microsoft.com/office/powerpoint/2012/main" userId="a57912d06fb59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0F9AC-640D-40D9-B6BC-EAEE8249DCA5}" v="15" dt="2021-04-02T17:08:42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Madden" userId="a57912d06fb59ce7" providerId="LiveId" clId="{AE80F9AC-640D-40D9-B6BC-EAEE8249DCA5}"/>
    <pc:docChg chg="undo redo custSel delSld modSld modMainMaster">
      <pc:chgData name="Jack Madden" userId="a57912d06fb59ce7" providerId="LiveId" clId="{AE80F9AC-640D-40D9-B6BC-EAEE8249DCA5}" dt="2021-04-02T21:57:54.912" v="315" actId="47"/>
      <pc:docMkLst>
        <pc:docMk/>
      </pc:docMkLst>
      <pc:sldChg chg="addSp delSp modSp mod">
        <pc:chgData name="Jack Madden" userId="a57912d06fb59ce7" providerId="LiveId" clId="{AE80F9AC-640D-40D9-B6BC-EAEE8249DCA5}" dt="2021-04-02T17:03:04.750" v="183" actId="1076"/>
        <pc:sldMkLst>
          <pc:docMk/>
          <pc:sldMk cId="786519256" sldId="256"/>
        </pc:sldMkLst>
        <pc:spChg chg="mod">
          <ac:chgData name="Jack Madden" userId="a57912d06fb59ce7" providerId="LiveId" clId="{AE80F9AC-640D-40D9-B6BC-EAEE8249DCA5}" dt="2021-04-02T17:00:32.895" v="117" actId="242"/>
          <ac:spMkLst>
            <pc:docMk/>
            <pc:sldMk cId="786519256" sldId="256"/>
            <ac:spMk id="2" creationId="{CD5D60DF-B8B8-444C-ACE3-F63DB91893FE}"/>
          </ac:spMkLst>
        </pc:spChg>
        <pc:spChg chg="mod">
          <ac:chgData name="Jack Madden" userId="a57912d06fb59ce7" providerId="LiveId" clId="{AE80F9AC-640D-40D9-B6BC-EAEE8249DCA5}" dt="2021-04-02T17:00:40.248" v="118" actId="1076"/>
          <ac:spMkLst>
            <pc:docMk/>
            <pc:sldMk cId="786519256" sldId="256"/>
            <ac:spMk id="3" creationId="{2E99BE36-F006-411E-AC23-2DD012F1476F}"/>
          </ac:spMkLst>
        </pc:spChg>
        <pc:spChg chg="mod">
          <ac:chgData name="Jack Madden" userId="a57912d06fb59ce7" providerId="LiveId" clId="{AE80F9AC-640D-40D9-B6BC-EAEE8249DCA5}" dt="2021-04-02T16:05:57.687" v="57" actId="207"/>
          <ac:spMkLst>
            <pc:docMk/>
            <pc:sldMk cId="786519256" sldId="256"/>
            <ac:spMk id="4" creationId="{5EDD6694-AE44-4049-817C-C2B5825FEBCE}"/>
          </ac:spMkLst>
        </pc:spChg>
        <pc:spChg chg="add mod ord">
          <ac:chgData name="Jack Madden" userId="a57912d06fb59ce7" providerId="LiveId" clId="{AE80F9AC-640D-40D9-B6BC-EAEE8249DCA5}" dt="2021-04-02T16:03:55.618" v="31" actId="171"/>
          <ac:spMkLst>
            <pc:docMk/>
            <pc:sldMk cId="786519256" sldId="256"/>
            <ac:spMk id="19" creationId="{F518BB67-115B-457A-90CA-4541138DEC38}"/>
          </ac:spMkLst>
        </pc:spChg>
        <pc:spChg chg="add del mod">
          <ac:chgData name="Jack Madden" userId="a57912d06fb59ce7" providerId="LiveId" clId="{AE80F9AC-640D-40D9-B6BC-EAEE8249DCA5}" dt="2021-04-02T16:04:41.383" v="44" actId="478"/>
          <ac:spMkLst>
            <pc:docMk/>
            <pc:sldMk cId="786519256" sldId="256"/>
            <ac:spMk id="20" creationId="{E8B49C26-1BA4-49FD-824E-7F36B005B087}"/>
          </ac:spMkLst>
        </pc:spChg>
        <pc:spChg chg="add mod">
          <ac:chgData name="Jack Madden" userId="a57912d06fb59ce7" providerId="LiveId" clId="{AE80F9AC-640D-40D9-B6BC-EAEE8249DCA5}" dt="2021-04-02T17:02:59.532" v="182" actId="1076"/>
          <ac:spMkLst>
            <pc:docMk/>
            <pc:sldMk cId="786519256" sldId="256"/>
            <ac:spMk id="21" creationId="{418E4246-6F86-45F1-BC7C-FEFA277CD96A}"/>
          </ac:spMkLst>
        </pc:spChg>
        <pc:spChg chg="add mod">
          <ac:chgData name="Jack Madden" userId="a57912d06fb59ce7" providerId="LiveId" clId="{AE80F9AC-640D-40D9-B6BC-EAEE8249DCA5}" dt="2021-04-02T17:03:04.750" v="183" actId="1076"/>
          <ac:spMkLst>
            <pc:docMk/>
            <pc:sldMk cId="786519256" sldId="256"/>
            <ac:spMk id="27" creationId="{CA57A414-8EA0-4411-B592-E0494817D329}"/>
          </ac:spMkLst>
        </pc:spChg>
        <pc:spChg chg="mod">
          <ac:chgData name="Jack Madden" userId="a57912d06fb59ce7" providerId="LiveId" clId="{AE80F9AC-640D-40D9-B6BC-EAEE8249DCA5}" dt="2021-04-02T17:00:56.483" v="120" actId="1076"/>
          <ac:spMkLst>
            <pc:docMk/>
            <pc:sldMk cId="786519256" sldId="256"/>
            <ac:spMk id="51" creationId="{904E8523-289E-4D0C-908C-ECE77AB8136C}"/>
          </ac:spMkLst>
        </pc:spChg>
        <pc:spChg chg="mod">
          <ac:chgData name="Jack Madden" userId="a57912d06fb59ce7" providerId="LiveId" clId="{AE80F9AC-640D-40D9-B6BC-EAEE8249DCA5}" dt="2021-04-02T16:05:50.540" v="56" actId="1076"/>
          <ac:spMkLst>
            <pc:docMk/>
            <pc:sldMk cId="786519256" sldId="256"/>
            <ac:spMk id="60" creationId="{88EAF22E-476D-4C4F-8382-15BCD9748A96}"/>
          </ac:spMkLst>
        </pc:spChg>
        <pc:picChg chg="add mod">
          <ac:chgData name="Jack Madden" userId="a57912d06fb59ce7" providerId="LiveId" clId="{AE80F9AC-640D-40D9-B6BC-EAEE8249DCA5}" dt="2021-04-02T16:56:57.576" v="95" actId="1076"/>
          <ac:picMkLst>
            <pc:docMk/>
            <pc:sldMk cId="786519256" sldId="256"/>
            <ac:picMk id="6" creationId="{79661480-4019-4EDC-9D5A-6F2557ECA44B}"/>
          </ac:picMkLst>
        </pc:picChg>
        <pc:picChg chg="add mod modCrop">
          <ac:chgData name="Jack Madden" userId="a57912d06fb59ce7" providerId="LiveId" clId="{AE80F9AC-640D-40D9-B6BC-EAEE8249DCA5}" dt="2021-04-02T16:57:01.446" v="96" actId="1076"/>
          <ac:picMkLst>
            <pc:docMk/>
            <pc:sldMk cId="786519256" sldId="256"/>
            <ac:picMk id="8" creationId="{2F143875-25FF-4BEA-9C9C-5D6D062815EB}"/>
          </ac:picMkLst>
        </pc:picChg>
        <pc:picChg chg="mod">
          <ac:chgData name="Jack Madden" userId="a57912d06fb59ce7" providerId="LiveId" clId="{AE80F9AC-640D-40D9-B6BC-EAEE8249DCA5}" dt="2021-04-02T16:05:46.182" v="55" actId="1076"/>
          <ac:picMkLst>
            <pc:docMk/>
            <pc:sldMk cId="786519256" sldId="256"/>
            <ac:picMk id="18" creationId="{9150C838-DD1D-475C-9ABD-7DA3F3A70210}"/>
          </ac:picMkLst>
        </pc:picChg>
        <pc:picChg chg="add mod">
          <ac:chgData name="Jack Madden" userId="a57912d06fb59ce7" providerId="LiveId" clId="{AE80F9AC-640D-40D9-B6BC-EAEE8249DCA5}" dt="2021-04-02T16:06:31.516" v="59"/>
          <ac:picMkLst>
            <pc:docMk/>
            <pc:sldMk cId="786519256" sldId="256"/>
            <ac:picMk id="22" creationId="{39A16122-870A-47FD-88AF-3095C8774694}"/>
          </ac:picMkLst>
        </pc:picChg>
      </pc:sldChg>
      <pc:sldChg chg="addSp delSp modSp mod">
        <pc:chgData name="Jack Madden" userId="a57912d06fb59ce7" providerId="LiveId" clId="{AE80F9AC-640D-40D9-B6BC-EAEE8249DCA5}" dt="2021-04-02T21:16:53.335" v="312" actId="20577"/>
        <pc:sldMkLst>
          <pc:docMk/>
          <pc:sldMk cId="3358309189" sldId="257"/>
        </pc:sldMkLst>
        <pc:spChg chg="mod">
          <ac:chgData name="Jack Madden" userId="a57912d06fb59ce7" providerId="LiveId" clId="{AE80F9AC-640D-40D9-B6BC-EAEE8249DCA5}" dt="2021-04-02T21:16:53.335" v="312" actId="20577"/>
          <ac:spMkLst>
            <pc:docMk/>
            <pc:sldMk cId="3358309189" sldId="257"/>
            <ac:spMk id="2" creationId="{5D35E92D-4D1D-4D88-8463-241774E37DAA}"/>
          </ac:spMkLst>
        </pc:spChg>
        <pc:spChg chg="add del mod">
          <ac:chgData name="Jack Madden" userId="a57912d06fb59ce7" providerId="LiveId" clId="{AE80F9AC-640D-40D9-B6BC-EAEE8249DCA5}" dt="2021-04-02T16:04:03.809" v="33"/>
          <ac:spMkLst>
            <pc:docMk/>
            <pc:sldMk cId="3358309189" sldId="257"/>
            <ac:spMk id="7" creationId="{19BA6325-A996-4295-A5BD-0EE85EF7B5C5}"/>
          </ac:spMkLst>
        </pc:spChg>
        <pc:spChg chg="add del mod">
          <ac:chgData name="Jack Madden" userId="a57912d06fb59ce7" providerId="LiveId" clId="{AE80F9AC-640D-40D9-B6BC-EAEE8249DCA5}" dt="2021-04-02T16:04:38.120" v="43"/>
          <ac:spMkLst>
            <pc:docMk/>
            <pc:sldMk cId="3358309189" sldId="257"/>
            <ac:spMk id="10" creationId="{612C8586-77B1-4ED3-BD39-BD6B155B36C0}"/>
          </ac:spMkLst>
        </pc:spChg>
      </pc:sldChg>
      <pc:sldChg chg="modSp mod">
        <pc:chgData name="Jack Madden" userId="a57912d06fb59ce7" providerId="LiveId" clId="{AE80F9AC-640D-40D9-B6BC-EAEE8249DCA5}" dt="2021-04-02T17:12:57.295" v="276" actId="1076"/>
        <pc:sldMkLst>
          <pc:docMk/>
          <pc:sldMk cId="3905160988" sldId="262"/>
        </pc:sldMkLst>
        <pc:spChg chg="mod">
          <ac:chgData name="Jack Madden" userId="a57912d06fb59ce7" providerId="LiveId" clId="{AE80F9AC-640D-40D9-B6BC-EAEE8249DCA5}" dt="2021-04-02T17:12:57.295" v="276" actId="1076"/>
          <ac:spMkLst>
            <pc:docMk/>
            <pc:sldMk cId="3905160988" sldId="262"/>
            <ac:spMk id="9" creationId="{BA9E7B4F-D5EC-4C41-A7E2-D4BDEA0C75D2}"/>
          </ac:spMkLst>
        </pc:spChg>
        <pc:spChg chg="mod">
          <ac:chgData name="Jack Madden" userId="a57912d06fb59ce7" providerId="LiveId" clId="{AE80F9AC-640D-40D9-B6BC-EAEE8249DCA5}" dt="2021-04-02T17:12:57.295" v="276" actId="1076"/>
          <ac:spMkLst>
            <pc:docMk/>
            <pc:sldMk cId="3905160988" sldId="262"/>
            <ac:spMk id="10" creationId="{0BDC2CC5-A7E9-4BDE-B3FB-5B849AB471BC}"/>
          </ac:spMkLst>
        </pc:spChg>
      </pc:sldChg>
      <pc:sldChg chg="addSp delSp modSp mod">
        <pc:chgData name="Jack Madden" userId="a57912d06fb59ce7" providerId="LiveId" clId="{AE80F9AC-640D-40D9-B6BC-EAEE8249DCA5}" dt="2021-04-02T17:12:39.064" v="275" actId="1076"/>
        <pc:sldMkLst>
          <pc:docMk/>
          <pc:sldMk cId="208545235" sldId="263"/>
        </pc:sldMkLst>
        <pc:spChg chg="mod">
          <ac:chgData name="Jack Madden" userId="a57912d06fb59ce7" providerId="LiveId" clId="{AE80F9AC-640D-40D9-B6BC-EAEE8249DCA5}" dt="2021-04-02T17:12:39.064" v="275" actId="1076"/>
          <ac:spMkLst>
            <pc:docMk/>
            <pc:sldMk cId="208545235" sldId="263"/>
            <ac:spMk id="3" creationId="{CB8CA4CF-44AD-40E9-966B-68168D0A914B}"/>
          </ac:spMkLst>
        </pc:spChg>
        <pc:spChg chg="mod">
          <ac:chgData name="Jack Madden" userId="a57912d06fb59ce7" providerId="LiveId" clId="{AE80F9AC-640D-40D9-B6BC-EAEE8249DCA5}" dt="2021-04-02T17:12:39.064" v="275" actId="1076"/>
          <ac:spMkLst>
            <pc:docMk/>
            <pc:sldMk cId="208545235" sldId="263"/>
            <ac:spMk id="4" creationId="{934FD682-F21E-44EA-9B1C-ED726102A37E}"/>
          </ac:spMkLst>
        </pc:spChg>
        <pc:spChg chg="mod">
          <ac:chgData name="Jack Madden" userId="a57912d06fb59ce7" providerId="LiveId" clId="{AE80F9AC-640D-40D9-B6BC-EAEE8249DCA5}" dt="2021-04-02T17:12:39.064" v="275" actId="1076"/>
          <ac:spMkLst>
            <pc:docMk/>
            <pc:sldMk cId="208545235" sldId="263"/>
            <ac:spMk id="5" creationId="{DCD2D9AC-F702-4EF7-9746-4968178E8509}"/>
          </ac:spMkLst>
        </pc:spChg>
        <pc:spChg chg="mod">
          <ac:chgData name="Jack Madden" userId="a57912d06fb59ce7" providerId="LiveId" clId="{AE80F9AC-640D-40D9-B6BC-EAEE8249DCA5}" dt="2021-04-02T17:12:39.064" v="275" actId="1076"/>
          <ac:spMkLst>
            <pc:docMk/>
            <pc:sldMk cId="208545235" sldId="263"/>
            <ac:spMk id="6" creationId="{F396CBFC-9FC5-469F-B5A5-E2239004C652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8" creationId="{460E4982-AAE0-49F3-98D5-5747217FBA87}"/>
          </ac:spMkLst>
        </pc:spChg>
        <pc:spChg chg="mod">
          <ac:chgData name="Jack Madden" userId="a57912d06fb59ce7" providerId="LiveId" clId="{AE80F9AC-640D-40D9-B6BC-EAEE8249DCA5}" dt="2021-04-02T17:12:39.064" v="275" actId="1076"/>
          <ac:spMkLst>
            <pc:docMk/>
            <pc:sldMk cId="208545235" sldId="263"/>
            <ac:spMk id="9" creationId="{D6F236A4-483D-41D4-A437-507A49676A80}"/>
          </ac:spMkLst>
        </pc:spChg>
        <pc:spChg chg="mod">
          <ac:chgData name="Jack Madden" userId="a57912d06fb59ce7" providerId="LiveId" clId="{AE80F9AC-640D-40D9-B6BC-EAEE8249DCA5}" dt="2021-04-02T17:12:39.064" v="275" actId="1076"/>
          <ac:spMkLst>
            <pc:docMk/>
            <pc:sldMk cId="208545235" sldId="263"/>
            <ac:spMk id="10" creationId="{C4062A73-66EF-450F-99E2-AEAD8AF997EB}"/>
          </ac:spMkLst>
        </pc:spChg>
        <pc:spChg chg="del mod">
          <ac:chgData name="Jack Madden" userId="a57912d06fb59ce7" providerId="LiveId" clId="{AE80F9AC-640D-40D9-B6BC-EAEE8249DCA5}" dt="2021-04-02T17:11:52.430" v="264" actId="478"/>
          <ac:spMkLst>
            <pc:docMk/>
            <pc:sldMk cId="208545235" sldId="263"/>
            <ac:spMk id="11" creationId="{74923E12-3B27-463A-BB2C-8B180C3B2357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13" creationId="{B12ACF7F-D5C5-4D98-891A-164FDCEA1073}"/>
          </ac:spMkLst>
        </pc:spChg>
        <pc:spChg chg="del mod">
          <ac:chgData name="Jack Madden" userId="a57912d06fb59ce7" providerId="LiveId" clId="{AE80F9AC-640D-40D9-B6BC-EAEE8249DCA5}" dt="2021-04-02T17:11:55.107" v="265" actId="478"/>
          <ac:spMkLst>
            <pc:docMk/>
            <pc:sldMk cId="208545235" sldId="263"/>
            <ac:spMk id="14" creationId="{3EF150B8-9271-4496-AEE5-3DEAA4F7B5D3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15" creationId="{72EF78DE-D91B-4143-A4B8-5AE7B3159F7B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16" creationId="{8CDA13B9-5348-469A-B63E-473BB002DDF0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17" creationId="{0C78980F-499D-4B50-AC71-208353CD364B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18" creationId="{F32AD0D9-9D8F-4A54-9BA1-642702916F95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19" creationId="{48662212-82C5-4A48-AC1C-CB1747E42DC1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20" creationId="{D5DF9686-BD4A-4E34-8315-9F5A107AD153}"/>
          </ac:spMkLst>
        </pc:spChg>
        <pc:spChg chg="del mod">
          <ac:chgData name="Jack Madden" userId="a57912d06fb59ce7" providerId="LiveId" clId="{AE80F9AC-640D-40D9-B6BC-EAEE8249DCA5}" dt="2021-04-02T17:11:51.709" v="263" actId="478"/>
          <ac:spMkLst>
            <pc:docMk/>
            <pc:sldMk cId="208545235" sldId="263"/>
            <ac:spMk id="23" creationId="{4485B4FA-1573-43CE-A7CA-883954BC1059}"/>
          </ac:spMkLst>
        </pc:spChg>
        <pc:picChg chg="del mod">
          <ac:chgData name="Jack Madden" userId="a57912d06fb59ce7" providerId="LiveId" clId="{AE80F9AC-640D-40D9-B6BC-EAEE8249DCA5}" dt="2021-04-02T17:11:51.709" v="263" actId="478"/>
          <ac:picMkLst>
            <pc:docMk/>
            <pc:sldMk cId="208545235" sldId="263"/>
            <ac:picMk id="12" creationId="{B24FC275-B41C-4AD9-B5E1-1D9340627C59}"/>
          </ac:picMkLst>
        </pc:picChg>
        <pc:picChg chg="add mod">
          <ac:chgData name="Jack Madden" userId="a57912d06fb59ce7" providerId="LiveId" clId="{AE80F9AC-640D-40D9-B6BC-EAEE8249DCA5}" dt="2021-04-02T17:12:24.590" v="274" actId="1076"/>
          <ac:picMkLst>
            <pc:docMk/>
            <pc:sldMk cId="208545235" sldId="263"/>
            <ac:picMk id="25" creationId="{533EA5D4-3BEF-420B-9AC0-2701EEAE9251}"/>
          </ac:picMkLst>
        </pc:picChg>
      </pc:sldChg>
      <pc:sldChg chg="modSp mod">
        <pc:chgData name="Jack Madden" userId="a57912d06fb59ce7" providerId="LiveId" clId="{AE80F9AC-640D-40D9-B6BC-EAEE8249DCA5}" dt="2021-04-02T17:10:51.553" v="259" actId="1076"/>
        <pc:sldMkLst>
          <pc:docMk/>
          <pc:sldMk cId="2275388460" sldId="264"/>
        </pc:sldMkLst>
        <pc:spChg chg="mod">
          <ac:chgData name="Jack Madden" userId="a57912d06fb59ce7" providerId="LiveId" clId="{AE80F9AC-640D-40D9-B6BC-EAEE8249DCA5}" dt="2021-04-02T17:10:40.352" v="256" actId="1076"/>
          <ac:spMkLst>
            <pc:docMk/>
            <pc:sldMk cId="2275388460" sldId="264"/>
            <ac:spMk id="3" creationId="{2A714C88-2B7F-41D0-9DA3-9E00DD0C6ECE}"/>
          </ac:spMkLst>
        </pc:spChg>
        <pc:spChg chg="mod">
          <ac:chgData name="Jack Madden" userId="a57912d06fb59ce7" providerId="LiveId" clId="{AE80F9AC-640D-40D9-B6BC-EAEE8249DCA5}" dt="2021-04-02T17:10:51.553" v="259" actId="1076"/>
          <ac:spMkLst>
            <pc:docMk/>
            <pc:sldMk cId="2275388460" sldId="264"/>
            <ac:spMk id="5" creationId="{E40428A0-F607-4AD0-8E12-F02C9ECF928C}"/>
          </ac:spMkLst>
        </pc:spChg>
        <pc:picChg chg="mod">
          <ac:chgData name="Jack Madden" userId="a57912d06fb59ce7" providerId="LiveId" clId="{AE80F9AC-640D-40D9-B6BC-EAEE8249DCA5}" dt="2021-04-02T17:10:51.553" v="259" actId="1076"/>
          <ac:picMkLst>
            <pc:docMk/>
            <pc:sldMk cId="2275388460" sldId="264"/>
            <ac:picMk id="4" creationId="{0F598A92-794F-4F69-811A-D778F6E8FFF3}"/>
          </ac:picMkLst>
        </pc:picChg>
      </pc:sldChg>
      <pc:sldChg chg="modSp del mod">
        <pc:chgData name="Jack Madden" userId="a57912d06fb59ce7" providerId="LiveId" clId="{AE80F9AC-640D-40D9-B6BC-EAEE8249DCA5}" dt="2021-04-02T21:57:54.912" v="315" actId="47"/>
        <pc:sldMkLst>
          <pc:docMk/>
          <pc:sldMk cId="3917108683" sldId="265"/>
        </pc:sldMkLst>
        <pc:spChg chg="mod">
          <ac:chgData name="Jack Madden" userId="a57912d06fb59ce7" providerId="LiveId" clId="{AE80F9AC-640D-40D9-B6BC-EAEE8249DCA5}" dt="2021-04-02T17:10:14.121" v="251" actId="14100"/>
          <ac:spMkLst>
            <pc:docMk/>
            <pc:sldMk cId="3917108683" sldId="265"/>
            <ac:spMk id="2" creationId="{A5B396E9-8993-4312-A940-0584EDFC3F27}"/>
          </ac:spMkLst>
        </pc:spChg>
        <pc:picChg chg="mod">
          <ac:chgData name="Jack Madden" userId="a57912d06fb59ce7" providerId="LiveId" clId="{AE80F9AC-640D-40D9-B6BC-EAEE8249DCA5}" dt="2021-04-02T17:10:01.175" v="246" actId="14100"/>
          <ac:picMkLst>
            <pc:docMk/>
            <pc:sldMk cId="3917108683" sldId="265"/>
            <ac:picMk id="3" creationId="{EEB4E915-4FB2-4BDC-995F-2DEEA8B8CBFE}"/>
          </ac:picMkLst>
        </pc:picChg>
      </pc:sldChg>
      <pc:sldChg chg="addSp delSp modSp mod">
        <pc:chgData name="Jack Madden" userId="a57912d06fb59ce7" providerId="LiveId" clId="{AE80F9AC-640D-40D9-B6BC-EAEE8249DCA5}" dt="2021-04-02T17:09:29.694" v="240" actId="1076"/>
        <pc:sldMkLst>
          <pc:docMk/>
          <pc:sldMk cId="1087036391" sldId="268"/>
        </pc:sldMkLst>
        <pc:spChg chg="add del mod">
          <ac:chgData name="Jack Madden" userId="a57912d06fb59ce7" providerId="LiveId" clId="{AE80F9AC-640D-40D9-B6BC-EAEE8249DCA5}" dt="2021-04-02T17:09:09.347" v="237" actId="478"/>
          <ac:spMkLst>
            <pc:docMk/>
            <pc:sldMk cId="1087036391" sldId="268"/>
            <ac:spMk id="4" creationId="{06633E73-27C5-4706-8890-4A7242B7E347}"/>
          </ac:spMkLst>
        </pc:spChg>
        <pc:spChg chg="del mod">
          <ac:chgData name="Jack Madden" userId="a57912d06fb59ce7" providerId="LiveId" clId="{AE80F9AC-640D-40D9-B6BC-EAEE8249DCA5}" dt="2021-04-02T17:09:01.493" v="236" actId="478"/>
          <ac:spMkLst>
            <pc:docMk/>
            <pc:sldMk cId="1087036391" sldId="268"/>
            <ac:spMk id="5" creationId="{31979B48-9B79-472F-A011-786F7EBECADC}"/>
          </ac:spMkLst>
        </pc:spChg>
        <pc:spChg chg="add mod">
          <ac:chgData name="Jack Madden" userId="a57912d06fb59ce7" providerId="LiveId" clId="{AE80F9AC-640D-40D9-B6BC-EAEE8249DCA5}" dt="2021-04-02T17:09:29.694" v="240" actId="1076"/>
          <ac:spMkLst>
            <pc:docMk/>
            <pc:sldMk cId="1087036391" sldId="268"/>
            <ac:spMk id="6" creationId="{04D9E53B-C93A-4E70-96EE-385EE38AEB05}"/>
          </ac:spMkLst>
        </pc:spChg>
        <pc:picChg chg="mod">
          <ac:chgData name="Jack Madden" userId="a57912d06fb59ce7" providerId="LiveId" clId="{AE80F9AC-640D-40D9-B6BC-EAEE8249DCA5}" dt="2021-04-02T17:09:23.997" v="239" actId="1076"/>
          <ac:picMkLst>
            <pc:docMk/>
            <pc:sldMk cId="1087036391" sldId="268"/>
            <ac:picMk id="7" creationId="{B77F8F32-C0B7-4656-AA17-3DA759CB4E71}"/>
          </ac:picMkLst>
        </pc:picChg>
      </pc:sldChg>
      <pc:sldChg chg="modSp mod">
        <pc:chgData name="Jack Madden" userId="a57912d06fb59ce7" providerId="LiveId" clId="{AE80F9AC-640D-40D9-B6BC-EAEE8249DCA5}" dt="2021-04-02T17:08:03.543" v="228" actId="14100"/>
        <pc:sldMkLst>
          <pc:docMk/>
          <pc:sldMk cId="1477246899" sldId="269"/>
        </pc:sldMkLst>
        <pc:spChg chg="mod">
          <ac:chgData name="Jack Madden" userId="a57912d06fb59ce7" providerId="LiveId" clId="{AE80F9AC-640D-40D9-B6BC-EAEE8249DCA5}" dt="2021-04-02T17:08:03.543" v="228" actId="14100"/>
          <ac:spMkLst>
            <pc:docMk/>
            <pc:sldMk cId="1477246899" sldId="269"/>
            <ac:spMk id="5" creationId="{133C2572-EC78-4220-AF68-8AEB3A4F74A7}"/>
          </ac:spMkLst>
        </pc:spChg>
        <pc:spChg chg="mod">
          <ac:chgData name="Jack Madden" userId="a57912d06fb59ce7" providerId="LiveId" clId="{AE80F9AC-640D-40D9-B6BC-EAEE8249DCA5}" dt="2021-04-02T17:08:00.620" v="227" actId="14100"/>
          <ac:spMkLst>
            <pc:docMk/>
            <pc:sldMk cId="1477246899" sldId="269"/>
            <ac:spMk id="7" creationId="{CF803563-4756-4D33-A6BD-86884BAFF83F}"/>
          </ac:spMkLst>
        </pc:spChg>
        <pc:picChg chg="mod">
          <ac:chgData name="Jack Madden" userId="a57912d06fb59ce7" providerId="LiveId" clId="{AE80F9AC-640D-40D9-B6BC-EAEE8249DCA5}" dt="2021-04-02T17:07:49.720" v="224" actId="1076"/>
          <ac:picMkLst>
            <pc:docMk/>
            <pc:sldMk cId="1477246899" sldId="269"/>
            <ac:picMk id="4" creationId="{DD758412-FE95-4B88-833F-F17DB798A556}"/>
          </ac:picMkLst>
        </pc:picChg>
        <pc:picChg chg="mod">
          <ac:chgData name="Jack Madden" userId="a57912d06fb59ce7" providerId="LiveId" clId="{AE80F9AC-640D-40D9-B6BC-EAEE8249DCA5}" dt="2021-04-02T17:07:58.318" v="226" actId="1076"/>
          <ac:picMkLst>
            <pc:docMk/>
            <pc:sldMk cId="1477246899" sldId="269"/>
            <ac:picMk id="6" creationId="{59690789-01A0-4814-86EC-A152CFC42BF9}"/>
          </ac:picMkLst>
        </pc:picChg>
      </pc:sldChg>
      <pc:sldChg chg="modSp mod">
        <pc:chgData name="Jack Madden" userId="a57912d06fb59ce7" providerId="LiveId" clId="{AE80F9AC-640D-40D9-B6BC-EAEE8249DCA5}" dt="2021-04-02T17:05:01.716" v="194" actId="1076"/>
        <pc:sldMkLst>
          <pc:docMk/>
          <pc:sldMk cId="3540617596" sldId="272"/>
        </pc:sldMkLst>
        <pc:spChg chg="mod">
          <ac:chgData name="Jack Madden" userId="a57912d06fb59ce7" providerId="LiveId" clId="{AE80F9AC-640D-40D9-B6BC-EAEE8249DCA5}" dt="2021-04-02T17:05:01.716" v="194" actId="1076"/>
          <ac:spMkLst>
            <pc:docMk/>
            <pc:sldMk cId="3540617596" sldId="272"/>
            <ac:spMk id="2" creationId="{EC8C2F6B-99C1-4970-9C4B-D9B5AC5236FD}"/>
          </ac:spMkLst>
        </pc:spChg>
        <pc:spChg chg="mod">
          <ac:chgData name="Jack Madden" userId="a57912d06fb59ce7" providerId="LiveId" clId="{AE80F9AC-640D-40D9-B6BC-EAEE8249DCA5}" dt="2021-04-02T17:04:48.863" v="189" actId="14100"/>
          <ac:spMkLst>
            <pc:docMk/>
            <pc:sldMk cId="3540617596" sldId="272"/>
            <ac:spMk id="4" creationId="{1B92A184-A7A7-4440-BCA2-AB86819AAC5D}"/>
          </ac:spMkLst>
        </pc:spChg>
        <pc:spChg chg="mod">
          <ac:chgData name="Jack Madden" userId="a57912d06fb59ce7" providerId="LiveId" clId="{AE80F9AC-640D-40D9-B6BC-EAEE8249DCA5}" dt="2021-04-02T17:04:55.552" v="192" actId="14100"/>
          <ac:spMkLst>
            <pc:docMk/>
            <pc:sldMk cId="3540617596" sldId="272"/>
            <ac:spMk id="5" creationId="{71BA9ABE-E106-4ABB-9B0A-A0D845E2F957}"/>
          </ac:spMkLst>
        </pc:spChg>
        <pc:spChg chg="mod">
          <ac:chgData name="Jack Madden" userId="a57912d06fb59ce7" providerId="LiveId" clId="{AE80F9AC-640D-40D9-B6BC-EAEE8249DCA5}" dt="2021-04-02T17:04:28.248" v="186" actId="14100"/>
          <ac:spMkLst>
            <pc:docMk/>
            <pc:sldMk cId="3540617596" sldId="272"/>
            <ac:spMk id="6" creationId="{5DFDE22D-161A-4F6F-A6D8-F6FC6028234C}"/>
          </ac:spMkLst>
        </pc:spChg>
      </pc:sldChg>
      <pc:sldChg chg="modSp mod">
        <pc:chgData name="Jack Madden" userId="a57912d06fb59ce7" providerId="LiveId" clId="{AE80F9AC-640D-40D9-B6BC-EAEE8249DCA5}" dt="2021-04-02T17:14:08.543" v="286" actId="1076"/>
        <pc:sldMkLst>
          <pc:docMk/>
          <pc:sldMk cId="2184925967" sldId="275"/>
        </pc:sldMkLst>
        <pc:picChg chg="mod">
          <ac:chgData name="Jack Madden" userId="a57912d06fb59ce7" providerId="LiveId" clId="{AE80F9AC-640D-40D9-B6BC-EAEE8249DCA5}" dt="2021-04-02T17:14:04.101" v="285" actId="1076"/>
          <ac:picMkLst>
            <pc:docMk/>
            <pc:sldMk cId="2184925967" sldId="275"/>
            <ac:picMk id="4" creationId="{45EC056E-C434-4D9C-BA47-8F72F15975C2}"/>
          </ac:picMkLst>
        </pc:picChg>
        <pc:picChg chg="mod modCrop">
          <ac:chgData name="Jack Madden" userId="a57912d06fb59ce7" providerId="LiveId" clId="{AE80F9AC-640D-40D9-B6BC-EAEE8249DCA5}" dt="2021-04-02T17:14:08.543" v="286" actId="1076"/>
          <ac:picMkLst>
            <pc:docMk/>
            <pc:sldMk cId="2184925967" sldId="275"/>
            <ac:picMk id="6" creationId="{5A706B7D-A778-4DDB-A670-19FE2990BDAA}"/>
          </ac:picMkLst>
        </pc:picChg>
      </pc:sldChg>
      <pc:sldChg chg="modSp mod">
        <pc:chgData name="Jack Madden" userId="a57912d06fb59ce7" providerId="LiveId" clId="{AE80F9AC-640D-40D9-B6BC-EAEE8249DCA5}" dt="2021-04-02T17:16:22.704" v="305" actId="14100"/>
        <pc:sldMkLst>
          <pc:docMk/>
          <pc:sldMk cId="3173146864" sldId="276"/>
        </pc:sldMkLst>
        <pc:spChg chg="mod">
          <ac:chgData name="Jack Madden" userId="a57912d06fb59ce7" providerId="LiveId" clId="{AE80F9AC-640D-40D9-B6BC-EAEE8249DCA5}" dt="2021-04-02T17:15:41.244" v="295" actId="14100"/>
          <ac:spMkLst>
            <pc:docMk/>
            <pc:sldMk cId="3173146864" sldId="276"/>
            <ac:spMk id="3" creationId="{1436FAC0-170D-48CF-B935-21D8346249CC}"/>
          </ac:spMkLst>
        </pc:spChg>
        <pc:spChg chg="mod">
          <ac:chgData name="Jack Madden" userId="a57912d06fb59ce7" providerId="LiveId" clId="{AE80F9AC-640D-40D9-B6BC-EAEE8249DCA5}" dt="2021-04-02T17:15:37.956" v="294" actId="14100"/>
          <ac:spMkLst>
            <pc:docMk/>
            <pc:sldMk cId="3173146864" sldId="276"/>
            <ac:spMk id="6" creationId="{F7E2B832-BEC8-4028-AFCA-0D1EF41F35D2}"/>
          </ac:spMkLst>
        </pc:spChg>
        <pc:spChg chg="mod">
          <ac:chgData name="Jack Madden" userId="a57912d06fb59ce7" providerId="LiveId" clId="{AE80F9AC-640D-40D9-B6BC-EAEE8249DCA5}" dt="2021-04-02T17:16:22.704" v="305" actId="14100"/>
          <ac:spMkLst>
            <pc:docMk/>
            <pc:sldMk cId="3173146864" sldId="276"/>
            <ac:spMk id="7" creationId="{CBE9256A-F5E7-457B-BEA8-862AD18190E9}"/>
          </ac:spMkLst>
        </pc:spChg>
        <pc:spChg chg="mod">
          <ac:chgData name="Jack Madden" userId="a57912d06fb59ce7" providerId="LiveId" clId="{AE80F9AC-640D-40D9-B6BC-EAEE8249DCA5}" dt="2021-04-02T17:16:19.397" v="304" actId="14100"/>
          <ac:spMkLst>
            <pc:docMk/>
            <pc:sldMk cId="3173146864" sldId="276"/>
            <ac:spMk id="8" creationId="{BCA99615-0270-4C17-B50A-375950E5A386}"/>
          </ac:spMkLst>
        </pc:spChg>
        <pc:spChg chg="mod">
          <ac:chgData name="Jack Madden" userId="a57912d06fb59ce7" providerId="LiveId" clId="{AE80F9AC-640D-40D9-B6BC-EAEE8249DCA5}" dt="2021-04-02T17:15:35.912" v="293" actId="14100"/>
          <ac:spMkLst>
            <pc:docMk/>
            <pc:sldMk cId="3173146864" sldId="276"/>
            <ac:spMk id="9" creationId="{A8A5C214-2434-4E67-95D8-7945F480392E}"/>
          </ac:spMkLst>
        </pc:spChg>
        <pc:spChg chg="mod">
          <ac:chgData name="Jack Madden" userId="a57912d06fb59ce7" providerId="LiveId" clId="{AE80F9AC-640D-40D9-B6BC-EAEE8249DCA5}" dt="2021-04-02T17:16:15.806" v="303" actId="14100"/>
          <ac:spMkLst>
            <pc:docMk/>
            <pc:sldMk cId="3173146864" sldId="276"/>
            <ac:spMk id="10" creationId="{4D9EA38C-CED8-4CCE-B250-0063E14D53A8}"/>
          </ac:spMkLst>
        </pc:spChg>
      </pc:sldChg>
      <pc:sldChg chg="modSp mod">
        <pc:chgData name="Jack Madden" userId="a57912d06fb59ce7" providerId="LiveId" clId="{AE80F9AC-640D-40D9-B6BC-EAEE8249DCA5}" dt="2021-04-02T17:07:33.151" v="222" actId="14100"/>
        <pc:sldMkLst>
          <pc:docMk/>
          <pc:sldMk cId="3877546559" sldId="277"/>
        </pc:sldMkLst>
        <pc:spChg chg="mod">
          <ac:chgData name="Jack Madden" userId="a57912d06fb59ce7" providerId="LiveId" clId="{AE80F9AC-640D-40D9-B6BC-EAEE8249DCA5}" dt="2021-04-02T17:07:29.883" v="221" actId="14100"/>
          <ac:spMkLst>
            <pc:docMk/>
            <pc:sldMk cId="3877546559" sldId="277"/>
            <ac:spMk id="5" creationId="{133C2572-EC78-4220-AF68-8AEB3A4F74A7}"/>
          </ac:spMkLst>
        </pc:spChg>
        <pc:spChg chg="mod">
          <ac:chgData name="Jack Madden" userId="a57912d06fb59ce7" providerId="LiveId" clId="{AE80F9AC-640D-40D9-B6BC-EAEE8249DCA5}" dt="2021-04-02T17:07:33.151" v="222" actId="14100"/>
          <ac:spMkLst>
            <pc:docMk/>
            <pc:sldMk cId="3877546559" sldId="277"/>
            <ac:spMk id="7" creationId="{CF803563-4756-4D33-A6BD-86884BAFF83F}"/>
          </ac:spMkLst>
        </pc:spChg>
        <pc:picChg chg="mod">
          <ac:chgData name="Jack Madden" userId="a57912d06fb59ce7" providerId="LiveId" clId="{AE80F9AC-640D-40D9-B6BC-EAEE8249DCA5}" dt="2021-04-02T17:07:19.958" v="219" actId="1076"/>
          <ac:picMkLst>
            <pc:docMk/>
            <pc:sldMk cId="3877546559" sldId="277"/>
            <ac:picMk id="9" creationId="{71B0C8A8-D3B4-4C13-9A06-1A1D8635C726}"/>
          </ac:picMkLst>
        </pc:picChg>
        <pc:picChg chg="mod">
          <ac:chgData name="Jack Madden" userId="a57912d06fb59ce7" providerId="LiveId" clId="{AE80F9AC-640D-40D9-B6BC-EAEE8249DCA5}" dt="2021-04-02T17:07:23.201" v="220" actId="1076"/>
          <ac:picMkLst>
            <pc:docMk/>
            <pc:sldMk cId="3877546559" sldId="277"/>
            <ac:picMk id="10" creationId="{EA87E402-CC9C-4FE4-85B1-1951184569DF}"/>
          </ac:picMkLst>
        </pc:picChg>
      </pc:sldChg>
      <pc:sldChg chg="modSp del mod">
        <pc:chgData name="Jack Madden" userId="a57912d06fb59ce7" providerId="LiveId" clId="{AE80F9AC-640D-40D9-B6BC-EAEE8249DCA5}" dt="2021-04-02T21:49:16.891" v="313" actId="47"/>
        <pc:sldMkLst>
          <pc:docMk/>
          <pc:sldMk cId="7796185" sldId="278"/>
        </pc:sldMkLst>
        <pc:spChg chg="mod">
          <ac:chgData name="Jack Madden" userId="a57912d06fb59ce7" providerId="LiveId" clId="{AE80F9AC-640D-40D9-B6BC-EAEE8249DCA5}" dt="2021-04-02T17:07:07.679" v="216" actId="14100"/>
          <ac:spMkLst>
            <pc:docMk/>
            <pc:sldMk cId="7796185" sldId="278"/>
            <ac:spMk id="5" creationId="{133C2572-EC78-4220-AF68-8AEB3A4F74A7}"/>
          </ac:spMkLst>
        </pc:spChg>
        <pc:spChg chg="mod">
          <ac:chgData name="Jack Madden" userId="a57912d06fb59ce7" providerId="LiveId" clId="{AE80F9AC-640D-40D9-B6BC-EAEE8249DCA5}" dt="2021-04-02T17:07:08.083" v="217" actId="14100"/>
          <ac:spMkLst>
            <pc:docMk/>
            <pc:sldMk cId="7796185" sldId="278"/>
            <ac:spMk id="7" creationId="{CF803563-4756-4D33-A6BD-86884BAFF83F}"/>
          </ac:spMkLst>
        </pc:spChg>
        <pc:picChg chg="mod">
          <ac:chgData name="Jack Madden" userId="a57912d06fb59ce7" providerId="LiveId" clId="{AE80F9AC-640D-40D9-B6BC-EAEE8249DCA5}" dt="2021-04-02T17:07:04.367" v="213" actId="1076"/>
          <ac:picMkLst>
            <pc:docMk/>
            <pc:sldMk cId="7796185" sldId="278"/>
            <ac:picMk id="11" creationId="{A37A6487-8ECE-42EE-A808-0BBA24BA7C04}"/>
          </ac:picMkLst>
        </pc:picChg>
        <pc:picChg chg="mod">
          <ac:chgData name="Jack Madden" userId="a57912d06fb59ce7" providerId="LiveId" clId="{AE80F9AC-640D-40D9-B6BC-EAEE8249DCA5}" dt="2021-04-02T17:07:04.367" v="213" actId="1076"/>
          <ac:picMkLst>
            <pc:docMk/>
            <pc:sldMk cId="7796185" sldId="278"/>
            <ac:picMk id="12" creationId="{E9A66341-A0AF-467A-B9C8-61B367087E57}"/>
          </ac:picMkLst>
        </pc:picChg>
      </pc:sldChg>
      <pc:sldChg chg="modSp del mod">
        <pc:chgData name="Jack Madden" userId="a57912d06fb59ce7" providerId="LiveId" clId="{AE80F9AC-640D-40D9-B6BC-EAEE8249DCA5}" dt="2021-04-02T21:49:18.433" v="314" actId="47"/>
        <pc:sldMkLst>
          <pc:docMk/>
          <pc:sldMk cId="4069599917" sldId="279"/>
        </pc:sldMkLst>
        <pc:spChg chg="mod">
          <ac:chgData name="Jack Madden" userId="a57912d06fb59ce7" providerId="LiveId" clId="{AE80F9AC-640D-40D9-B6BC-EAEE8249DCA5}" dt="2021-04-02T17:05:33.867" v="197" actId="1076"/>
          <ac:spMkLst>
            <pc:docMk/>
            <pc:sldMk cId="4069599917" sldId="279"/>
            <ac:spMk id="9" creationId="{8F0C57D7-3885-4A9E-AA4C-EC3016F62B5B}"/>
          </ac:spMkLst>
        </pc:spChg>
        <pc:spChg chg="mod">
          <ac:chgData name="Jack Madden" userId="a57912d06fb59ce7" providerId="LiveId" clId="{AE80F9AC-640D-40D9-B6BC-EAEE8249DCA5}" dt="2021-04-02T17:05:33.867" v="197" actId="1076"/>
          <ac:spMkLst>
            <pc:docMk/>
            <pc:sldMk cId="4069599917" sldId="279"/>
            <ac:spMk id="10" creationId="{EC598EA8-11CF-4BE0-B090-BF283D6A0FF9}"/>
          </ac:spMkLst>
        </pc:spChg>
        <pc:graphicFrameChg chg="mod">
          <ac:chgData name="Jack Madden" userId="a57912d06fb59ce7" providerId="LiveId" clId="{AE80F9AC-640D-40D9-B6BC-EAEE8249DCA5}" dt="2021-04-02T17:05:25.446" v="196" actId="1076"/>
          <ac:graphicFrameMkLst>
            <pc:docMk/>
            <pc:sldMk cId="4069599917" sldId="279"/>
            <ac:graphicFrameMk id="4" creationId="{77719CCC-E595-4311-B43D-A5217275E659}"/>
          </ac:graphicFrameMkLst>
        </pc:graphicFrameChg>
      </pc:sldChg>
      <pc:sldMasterChg chg="addSp delSp modSp mod modSldLayout">
        <pc:chgData name="Jack Madden" userId="a57912d06fb59ce7" providerId="LiveId" clId="{AE80F9AC-640D-40D9-B6BC-EAEE8249DCA5}" dt="2021-04-02T16:06:20.382" v="58" actId="207"/>
        <pc:sldMasterMkLst>
          <pc:docMk/>
          <pc:sldMasterMk cId="479298693" sldId="2147483648"/>
        </pc:sldMasterMkLst>
        <pc:spChg chg="mod">
          <ac:chgData name="Jack Madden" userId="a57912d06fb59ce7" providerId="LiveId" clId="{AE80F9AC-640D-40D9-B6BC-EAEE8249DCA5}" dt="2021-04-02T16:06:20.382" v="58" actId="207"/>
          <ac:spMkLst>
            <pc:docMk/>
            <pc:sldMasterMk cId="479298693" sldId="2147483648"/>
            <ac:spMk id="6" creationId="{54FE76E9-1AA7-4D32-AF2F-852943725D96}"/>
          </ac:spMkLst>
        </pc:spChg>
        <pc:spChg chg="add del">
          <ac:chgData name="Jack Madden" userId="a57912d06fb59ce7" providerId="LiveId" clId="{AE80F9AC-640D-40D9-B6BC-EAEE8249DCA5}" dt="2021-04-02T15:57:10.436" v="8" actId="22"/>
          <ac:spMkLst>
            <pc:docMk/>
            <pc:sldMasterMk cId="479298693" sldId="2147483648"/>
            <ac:spMk id="10" creationId="{AF189949-3A68-4159-B787-88DD7AE6587E}"/>
          </ac:spMkLst>
        </pc:spChg>
        <pc:spChg chg="add mod ord">
          <ac:chgData name="Jack Madden" userId="a57912d06fb59ce7" providerId="LiveId" clId="{AE80F9AC-640D-40D9-B6BC-EAEE8249DCA5}" dt="2021-04-02T15:58:56.081" v="26" actId="167"/>
          <ac:spMkLst>
            <pc:docMk/>
            <pc:sldMasterMk cId="479298693" sldId="2147483648"/>
            <ac:spMk id="13" creationId="{1912A970-C4AF-4DF4-AE97-404DE8BC8194}"/>
          </ac:spMkLst>
        </pc:spChg>
        <pc:picChg chg="add del mod">
          <ac:chgData name="Jack Madden" userId="a57912d06fb59ce7" providerId="LiveId" clId="{AE80F9AC-640D-40D9-B6BC-EAEE8249DCA5}" dt="2021-04-02T15:56:43.718" v="6" actId="478"/>
          <ac:picMkLst>
            <pc:docMk/>
            <pc:sldMasterMk cId="479298693" sldId="2147483648"/>
            <ac:picMk id="8" creationId="{1F2C4C82-E1BC-4A0C-8821-88BEFB8AE9F6}"/>
          </ac:picMkLst>
        </pc:picChg>
        <pc:picChg chg="add mod">
          <ac:chgData name="Jack Madden" userId="a57912d06fb59ce7" providerId="LiveId" clId="{AE80F9AC-640D-40D9-B6BC-EAEE8249DCA5}" dt="2021-04-02T15:58:02.061" v="15" actId="1076"/>
          <ac:picMkLst>
            <pc:docMk/>
            <pc:sldMasterMk cId="479298693" sldId="2147483648"/>
            <ac:picMk id="12" creationId="{27A6D168-5E10-4988-96AF-51615D66945B}"/>
          </ac:picMkLst>
        </pc:picChg>
        <pc:sldLayoutChg chg="modSp">
          <pc:chgData name="Jack Madden" userId="a57912d06fb59ce7" providerId="LiveId" clId="{AE80F9AC-640D-40D9-B6BC-EAEE8249DCA5}" dt="2021-04-02T16:03:05.968" v="27" actId="207"/>
          <pc:sldLayoutMkLst>
            <pc:docMk/>
            <pc:sldMasterMk cId="479298693" sldId="2147483648"/>
            <pc:sldLayoutMk cId="3610663455" sldId="2147483652"/>
          </pc:sldLayoutMkLst>
          <pc:spChg chg="mod">
            <ac:chgData name="Jack Madden" userId="a57912d06fb59ce7" providerId="LiveId" clId="{AE80F9AC-640D-40D9-B6BC-EAEE8249DCA5}" dt="2021-04-02T16:03:05.968" v="27" actId="207"/>
            <ac:spMkLst>
              <pc:docMk/>
              <pc:sldMasterMk cId="479298693" sldId="2147483648"/>
              <pc:sldLayoutMk cId="3610663455" sldId="2147483652"/>
              <ac:spMk id="7" creationId="{0B8A222D-AC5D-48CC-89CF-1B3A0EEC42FA}"/>
            </ac:spMkLst>
          </pc:spChg>
        </pc:sldLayoutChg>
      </pc:sldMasterChg>
    </pc:docChg>
  </pc:docChgLst>
  <pc:docChgLst>
    <pc:chgData name="Jack Madden" userId="a57912d06fb59ce7" providerId="LiveId" clId="{59D5A11F-B971-4354-8A6C-572CE2B9CBFD}"/>
    <pc:docChg chg="undo custSel addSld delSld modSld sldOrd modMainMaster">
      <pc:chgData name="Jack Madden" userId="a57912d06fb59ce7" providerId="LiveId" clId="{59D5A11F-B971-4354-8A6C-572CE2B9CBFD}" dt="2021-03-26T19:38:32.159" v="3001" actId="20577"/>
      <pc:docMkLst>
        <pc:docMk/>
      </pc:docMkLst>
      <pc:sldChg chg="addSp delSp modSp mod setBg addAnim delAnim delDesignElem addCm delCm modCm">
        <pc:chgData name="Jack Madden" userId="a57912d06fb59ce7" providerId="LiveId" clId="{59D5A11F-B971-4354-8A6C-572CE2B9CBFD}" dt="2021-03-25T15:49:42.827" v="2577" actId="27636"/>
        <pc:sldMkLst>
          <pc:docMk/>
          <pc:sldMk cId="786519256" sldId="256"/>
        </pc:sldMkLst>
        <pc:spChg chg="mod">
          <ac:chgData name="Jack Madden" userId="a57912d06fb59ce7" providerId="LiveId" clId="{59D5A11F-B971-4354-8A6C-572CE2B9CBFD}" dt="2021-03-25T15:49:42.827" v="2577" actId="27636"/>
          <ac:spMkLst>
            <pc:docMk/>
            <pc:sldMk cId="786519256" sldId="256"/>
            <ac:spMk id="2" creationId="{CD5D60DF-B8B8-444C-ACE3-F63DB91893FE}"/>
          </ac:spMkLst>
        </pc:spChg>
        <pc:spChg chg="mod">
          <ac:chgData name="Jack Madden" userId="a57912d06fb59ce7" providerId="LiveId" clId="{59D5A11F-B971-4354-8A6C-572CE2B9CBFD}" dt="2021-03-22T03:12:31.204" v="231" actId="404"/>
          <ac:spMkLst>
            <pc:docMk/>
            <pc:sldMk cId="786519256" sldId="256"/>
            <ac:spMk id="3" creationId="{2E99BE36-F006-411E-AC23-2DD012F1476F}"/>
          </ac:spMkLst>
        </pc:spChg>
        <pc:spChg chg="add del">
          <ac:chgData name="Jack Madden" userId="a57912d06fb59ce7" providerId="LiveId" clId="{59D5A11F-B971-4354-8A6C-572CE2B9CBFD}" dt="2021-03-22T03:01:32.927" v="40" actId="26606"/>
          <ac:spMkLst>
            <pc:docMk/>
            <pc:sldMk cId="786519256" sldId="256"/>
            <ac:spMk id="7" creationId="{489B7BFD-8F45-4093-AD9C-91B15B0503D9}"/>
          </ac:spMkLst>
        </pc:spChg>
        <pc:spChg chg="add del">
          <ac:chgData name="Jack Madden" userId="a57912d06fb59ce7" providerId="LiveId" clId="{59D5A11F-B971-4354-8A6C-572CE2B9CBFD}" dt="2021-03-22T03:00:10.638" v="34" actId="26606"/>
          <ac:spMkLst>
            <pc:docMk/>
            <pc:sldMk cId="786519256" sldId="256"/>
            <ac:spMk id="10" creationId="{017517EF-BD4D-4055-BDB4-A322C53568AD}"/>
          </ac:spMkLst>
        </pc:spChg>
        <pc:spChg chg="add del">
          <ac:chgData name="Jack Madden" userId="a57912d06fb59ce7" providerId="LiveId" clId="{59D5A11F-B971-4354-8A6C-572CE2B9CBFD}" dt="2021-03-22T03:00:10.638" v="34" actId="26606"/>
          <ac:spMkLst>
            <pc:docMk/>
            <pc:sldMk cId="786519256" sldId="256"/>
            <ac:spMk id="12" creationId="{0ADDB668-2CA4-4D2B-9C34-3487CA330BA8}"/>
          </ac:spMkLst>
        </pc:spChg>
        <pc:spChg chg="add del">
          <ac:chgData name="Jack Madden" userId="a57912d06fb59ce7" providerId="LiveId" clId="{59D5A11F-B971-4354-8A6C-572CE2B9CBFD}" dt="2021-03-22T03:00:10.638" v="34" actId="26606"/>
          <ac:spMkLst>
            <pc:docMk/>
            <pc:sldMk cId="786519256" sldId="256"/>
            <ac:spMk id="14" creationId="{2568BC19-F052-4108-93E1-6A3D1DEC072F}"/>
          </ac:spMkLst>
        </pc:spChg>
        <pc:spChg chg="add mod">
          <ac:chgData name="Jack Madden" userId="a57912d06fb59ce7" providerId="LiveId" clId="{59D5A11F-B971-4354-8A6C-572CE2B9CBFD}" dt="2021-03-22T06:07:16.657" v="314" actId="207"/>
          <ac:spMkLst>
            <pc:docMk/>
            <pc:sldMk cId="786519256" sldId="256"/>
            <ac:spMk id="15" creationId="{7FB28283-C7BF-43E3-9142-557B69ECA847}"/>
          </ac:spMkLst>
        </pc:spChg>
        <pc:spChg chg="add del">
          <ac:chgData name="Jack Madden" userId="a57912d06fb59ce7" providerId="LiveId" clId="{59D5A11F-B971-4354-8A6C-572CE2B9CBFD}" dt="2021-03-22T03:00:10.638" v="34" actId="26606"/>
          <ac:spMkLst>
            <pc:docMk/>
            <pc:sldMk cId="786519256" sldId="256"/>
            <ac:spMk id="16" creationId="{D5FD337D-4D6B-4C8B-B6F5-121097E09881}"/>
          </ac:spMkLst>
        </pc:spChg>
        <pc:spChg chg="add del">
          <ac:chgData name="Jack Madden" userId="a57912d06fb59ce7" providerId="LiveId" clId="{59D5A11F-B971-4354-8A6C-572CE2B9CBFD}" dt="2021-03-22T03:01:47.506" v="51" actId="26606"/>
          <ac:spMkLst>
            <pc:docMk/>
            <pc:sldMk cId="786519256" sldId="256"/>
            <ac:spMk id="18" creationId="{08C9B587-E65E-4B52-B37C-ABEBB6E87928}"/>
          </ac:spMkLst>
        </pc:spChg>
        <pc:spChg chg="add del">
          <ac:chgData name="Jack Madden" userId="a57912d06fb59ce7" providerId="LiveId" clId="{59D5A11F-B971-4354-8A6C-572CE2B9CBFD}" dt="2021-03-22T03:01:32.927" v="40" actId="26606"/>
          <ac:spMkLst>
            <pc:docMk/>
            <pc:sldMk cId="786519256" sldId="256"/>
            <ac:spMk id="20" creationId="{B410157D-B333-4FC1-952E-FB1E4A1F86E6}"/>
          </ac:spMkLst>
        </pc:spChg>
        <pc:spChg chg="add del">
          <ac:chgData name="Jack Madden" userId="a57912d06fb59ce7" providerId="LiveId" clId="{59D5A11F-B971-4354-8A6C-572CE2B9CBFD}" dt="2021-03-22T03:01:32.927" v="40" actId="26606"/>
          <ac:spMkLst>
            <pc:docMk/>
            <pc:sldMk cId="786519256" sldId="256"/>
            <ac:spMk id="22" creationId="{DFE66D7D-ABDD-4F6B-A637-3A3A2ACE1A69}"/>
          </ac:spMkLst>
        </pc:spChg>
        <pc:spChg chg="add del">
          <ac:chgData name="Jack Madden" userId="a57912d06fb59ce7" providerId="LiveId" clId="{59D5A11F-B971-4354-8A6C-572CE2B9CBFD}" dt="2021-03-22T03:01:32.927" v="40" actId="26606"/>
          <ac:spMkLst>
            <pc:docMk/>
            <pc:sldMk cId="786519256" sldId="256"/>
            <ac:spMk id="24" creationId="{2D1AF5D9-E67F-4DB6-8615-293D22495C1F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26" creationId="{2B577FF9-3543-4875-815D-3D87BD8A2002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27" creationId="{F5569EEC-E12F-4856-B407-02B2813A4AA5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28" creationId="{CF860788-3A6A-45A3-B3F1-06F159665603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29" creationId="{DF1E3393-B852-4883-B778-ED3525112942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30" creationId="{39853D09-4205-4CC7-83EB-288E886AC9E4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31" creationId="{0D040B79-3E73-4A31-840D-D6B9C9FDFC46}"/>
          </ac:spMkLst>
        </pc:spChg>
        <pc:spChg chg="add del">
          <ac:chgData name="Jack Madden" userId="a57912d06fb59ce7" providerId="LiveId" clId="{59D5A11F-B971-4354-8A6C-572CE2B9CBFD}" dt="2021-03-22T03:01:34.881" v="42" actId="26606"/>
          <ac:spMkLst>
            <pc:docMk/>
            <pc:sldMk cId="786519256" sldId="256"/>
            <ac:spMk id="32" creationId="{156C6AE5-3F8B-42AC-9EA4-1B686A11E93F}"/>
          </ac:spMkLst>
        </pc:spChg>
        <pc:spChg chg="add del">
          <ac:chgData name="Jack Madden" userId="a57912d06fb59ce7" providerId="LiveId" clId="{59D5A11F-B971-4354-8A6C-572CE2B9CBFD}" dt="2021-03-22T03:01:36.131" v="44" actId="26606"/>
          <ac:spMkLst>
            <pc:docMk/>
            <pc:sldMk cId="786519256" sldId="256"/>
            <ac:spMk id="34" creationId="{A8384FB5-9ADC-4DDC-881B-597D56F5B15D}"/>
          </ac:spMkLst>
        </pc:spChg>
        <pc:spChg chg="add del">
          <ac:chgData name="Jack Madden" userId="a57912d06fb59ce7" providerId="LiveId" clId="{59D5A11F-B971-4354-8A6C-572CE2B9CBFD}" dt="2021-03-22T03:01:36.131" v="44" actId="26606"/>
          <ac:spMkLst>
            <pc:docMk/>
            <pc:sldMk cId="786519256" sldId="256"/>
            <ac:spMk id="35" creationId="{1199E1B1-A8C0-4FE8-A5A8-1CB41D69F857}"/>
          </ac:spMkLst>
        </pc:spChg>
        <pc:spChg chg="add del">
          <ac:chgData name="Jack Madden" userId="a57912d06fb59ce7" providerId="LiveId" clId="{59D5A11F-B971-4354-8A6C-572CE2B9CBFD}" dt="2021-03-22T03:01:36.131" v="44" actId="26606"/>
          <ac:spMkLst>
            <pc:docMk/>
            <pc:sldMk cId="786519256" sldId="256"/>
            <ac:spMk id="36" creationId="{84A8DE83-DE75-4B41-9DB4-A7EC0B0DEC0B}"/>
          </ac:spMkLst>
        </pc:spChg>
        <pc:spChg chg="add del">
          <ac:chgData name="Jack Madden" userId="a57912d06fb59ce7" providerId="LiveId" clId="{59D5A11F-B971-4354-8A6C-572CE2B9CBFD}" dt="2021-03-22T03:01:36.131" v="44" actId="26606"/>
          <ac:spMkLst>
            <pc:docMk/>
            <pc:sldMk cId="786519256" sldId="256"/>
            <ac:spMk id="37" creationId="{A7009A0A-BEF5-4EAC-AF15-E4F9F002E239}"/>
          </ac:spMkLst>
        </pc:spChg>
        <pc:spChg chg="add del">
          <ac:chgData name="Jack Madden" userId="a57912d06fb59ce7" providerId="LiveId" clId="{59D5A11F-B971-4354-8A6C-572CE2B9CBFD}" dt="2021-03-22T03:01:37.225" v="46" actId="26606"/>
          <ac:spMkLst>
            <pc:docMk/>
            <pc:sldMk cId="786519256" sldId="256"/>
            <ac:spMk id="39" creationId="{91DC6ABD-215C-4EA8-A483-CEF5B99AB385}"/>
          </ac:spMkLst>
        </pc:spChg>
        <pc:spChg chg="add del">
          <ac:chgData name="Jack Madden" userId="a57912d06fb59ce7" providerId="LiveId" clId="{59D5A11F-B971-4354-8A6C-572CE2B9CBFD}" dt="2021-03-22T03:01:37.225" v="46" actId="26606"/>
          <ac:spMkLst>
            <pc:docMk/>
            <pc:sldMk cId="786519256" sldId="256"/>
            <ac:spMk id="42" creationId="{04357C93-F0CB-4A1C-8F77-4E9063789819}"/>
          </ac:spMkLst>
        </pc:spChg>
        <pc:spChg chg="add del">
          <ac:chgData name="Jack Madden" userId="a57912d06fb59ce7" providerId="LiveId" clId="{59D5A11F-B971-4354-8A6C-572CE2B9CBFD}" dt="2021-03-22T03:01:39.678" v="49" actId="26606"/>
          <ac:spMkLst>
            <pc:docMk/>
            <pc:sldMk cId="786519256" sldId="256"/>
            <ac:spMk id="44" creationId="{86295E7F-EA66-480B-B001-C8BE7CD61903}"/>
          </ac:spMkLst>
        </pc:spChg>
        <pc:spChg chg="add del">
          <ac:chgData name="Jack Madden" userId="a57912d06fb59ce7" providerId="LiveId" clId="{59D5A11F-B971-4354-8A6C-572CE2B9CBFD}" dt="2021-03-22T03:01:47.506" v="51" actId="26606"/>
          <ac:spMkLst>
            <pc:docMk/>
            <pc:sldMk cId="786519256" sldId="256"/>
            <ac:spMk id="47" creationId="{5DCB5928-DC7D-4612-9922-441966E15627}"/>
          </ac:spMkLst>
        </pc:spChg>
        <pc:spChg chg="add del">
          <ac:chgData name="Jack Madden" userId="a57912d06fb59ce7" providerId="LiveId" clId="{59D5A11F-B971-4354-8A6C-572CE2B9CBFD}" dt="2021-03-22T03:01:47.506" v="51" actId="26606"/>
          <ac:spMkLst>
            <pc:docMk/>
            <pc:sldMk cId="786519256" sldId="256"/>
            <ac:spMk id="48" creationId="{682C1161-1736-45EC-99B7-33F3CAE9D517}"/>
          </ac:spMkLst>
        </pc:spChg>
        <pc:spChg chg="add del">
          <ac:chgData name="Jack Madden" userId="a57912d06fb59ce7" providerId="LiveId" clId="{59D5A11F-B971-4354-8A6C-572CE2B9CBFD}" dt="2021-03-22T03:01:47.506" v="51" actId="26606"/>
          <ac:spMkLst>
            <pc:docMk/>
            <pc:sldMk cId="786519256" sldId="256"/>
            <ac:spMk id="49" creationId="{84D4DDB8-B68F-45B0-9F62-C4279996F672}"/>
          </ac:spMkLst>
        </pc:spChg>
        <pc:spChg chg="add del">
          <ac:chgData name="Jack Madden" userId="a57912d06fb59ce7" providerId="LiveId" clId="{59D5A11F-B971-4354-8A6C-572CE2B9CBFD}" dt="2021-03-22T03:01:47.506" v="51" actId="26606"/>
          <ac:spMkLst>
            <pc:docMk/>
            <pc:sldMk cId="786519256" sldId="256"/>
            <ac:spMk id="50" creationId="{AF2F604E-43BE-4DC3-B983-E071523364F8}"/>
          </ac:spMkLst>
        </pc:spChg>
        <pc:spChg chg="add mod">
          <ac:chgData name="Jack Madden" userId="a57912d06fb59ce7" providerId="LiveId" clId="{59D5A11F-B971-4354-8A6C-572CE2B9CBFD}" dt="2021-03-22T03:11:34.556" v="199" actId="1076"/>
          <ac:spMkLst>
            <pc:docMk/>
            <pc:sldMk cId="786519256" sldId="256"/>
            <ac:spMk id="51" creationId="{904E8523-289E-4D0C-908C-ECE77AB8136C}"/>
          </ac:spMkLst>
        </pc:spChg>
        <pc:spChg chg="add del">
          <ac:chgData name="Jack Madden" userId="a57912d06fb59ce7" providerId="LiveId" clId="{59D5A11F-B971-4354-8A6C-572CE2B9CBFD}" dt="2021-03-22T05:22:44.447" v="260"/>
          <ac:spMkLst>
            <pc:docMk/>
            <pc:sldMk cId="786519256" sldId="256"/>
            <ac:spMk id="52" creationId="{489B7BFD-8F45-4093-AD9C-91B15B0503D9}"/>
          </ac:spMkLst>
        </pc:spChg>
        <pc:spChg chg="add del">
          <ac:chgData name="Jack Madden" userId="a57912d06fb59ce7" providerId="LiveId" clId="{59D5A11F-B971-4354-8A6C-572CE2B9CBFD}" dt="2021-03-22T05:22:44.447" v="260"/>
          <ac:spMkLst>
            <pc:docMk/>
            <pc:sldMk cId="786519256" sldId="256"/>
            <ac:spMk id="57" creationId="{B410157D-B333-4FC1-952E-FB1E4A1F86E6}"/>
          </ac:spMkLst>
        </pc:spChg>
        <pc:spChg chg="add del">
          <ac:chgData name="Jack Madden" userId="a57912d06fb59ce7" providerId="LiveId" clId="{59D5A11F-B971-4354-8A6C-572CE2B9CBFD}" dt="2021-03-22T05:22:44.447" v="260"/>
          <ac:spMkLst>
            <pc:docMk/>
            <pc:sldMk cId="786519256" sldId="256"/>
            <ac:spMk id="58" creationId="{DFE66D7D-ABDD-4F6B-A637-3A3A2ACE1A69}"/>
          </ac:spMkLst>
        </pc:spChg>
        <pc:spChg chg="add del">
          <ac:chgData name="Jack Madden" userId="a57912d06fb59ce7" providerId="LiveId" clId="{59D5A11F-B971-4354-8A6C-572CE2B9CBFD}" dt="2021-03-22T05:22:44.447" v="260"/>
          <ac:spMkLst>
            <pc:docMk/>
            <pc:sldMk cId="786519256" sldId="256"/>
            <ac:spMk id="59" creationId="{2D1AF5D9-E67F-4DB6-8615-293D22495C1F}"/>
          </ac:spMkLst>
        </pc:spChg>
        <pc:spChg chg="add mod">
          <ac:chgData name="Jack Madden" userId="a57912d06fb59ce7" providerId="LiveId" clId="{59D5A11F-B971-4354-8A6C-572CE2B9CBFD}" dt="2021-03-22T03:13:21.373" v="247" actId="1076"/>
          <ac:spMkLst>
            <pc:docMk/>
            <pc:sldMk cId="786519256" sldId="256"/>
            <ac:spMk id="60" creationId="{88EAF22E-476D-4C4F-8382-15BCD9748A96}"/>
          </ac:spMkLst>
        </pc:spChg>
        <pc:grpChg chg="add del">
          <ac:chgData name="Jack Madden" userId="a57912d06fb59ce7" providerId="LiveId" clId="{59D5A11F-B971-4354-8A6C-572CE2B9CBFD}" dt="2021-03-22T03:01:32.927" v="40" actId="26606"/>
          <ac:grpSpMkLst>
            <pc:docMk/>
            <pc:sldMk cId="786519256" sldId="256"/>
            <ac:grpSpMk id="8" creationId="{5ECDEC52-15F3-49DD-BCBA-A0533E540F0C}"/>
          </ac:grpSpMkLst>
        </pc:grpChg>
        <pc:grpChg chg="add del">
          <ac:chgData name="Jack Madden" userId="a57912d06fb59ce7" providerId="LiveId" clId="{59D5A11F-B971-4354-8A6C-572CE2B9CBFD}" dt="2021-03-22T03:01:32.927" v="40" actId="26606"/>
          <ac:grpSpMkLst>
            <pc:docMk/>
            <pc:sldMk cId="786519256" sldId="256"/>
            <ac:grpSpMk id="11" creationId="{4478CD8A-FF59-40AD-8101-D685A2FEF64D}"/>
          </ac:grpSpMkLst>
        </pc:grpChg>
        <pc:grpChg chg="add del">
          <ac:chgData name="Jack Madden" userId="a57912d06fb59ce7" providerId="LiveId" clId="{59D5A11F-B971-4354-8A6C-572CE2B9CBFD}" dt="2021-03-22T03:01:37.225" v="46" actId="26606"/>
          <ac:grpSpMkLst>
            <pc:docMk/>
            <pc:sldMk cId="786519256" sldId="256"/>
            <ac:grpSpMk id="40" creationId="{3AF6A671-C637-4547-85F4-51B6D1881399}"/>
          </ac:grpSpMkLst>
        </pc:grpChg>
        <pc:grpChg chg="add del">
          <ac:chgData name="Jack Madden" userId="a57912d06fb59ce7" providerId="LiveId" clId="{59D5A11F-B971-4354-8A6C-572CE2B9CBFD}" dt="2021-03-22T05:22:44.447" v="260"/>
          <ac:grpSpMkLst>
            <pc:docMk/>
            <pc:sldMk cId="786519256" sldId="256"/>
            <ac:grpSpMk id="53" creationId="{5ECDEC52-15F3-49DD-BCBA-A0533E540F0C}"/>
          </ac:grpSpMkLst>
        </pc:grpChg>
        <pc:grpChg chg="add del">
          <ac:chgData name="Jack Madden" userId="a57912d06fb59ce7" providerId="LiveId" clId="{59D5A11F-B971-4354-8A6C-572CE2B9CBFD}" dt="2021-03-22T05:22:44.447" v="260"/>
          <ac:grpSpMkLst>
            <pc:docMk/>
            <pc:sldMk cId="786519256" sldId="256"/>
            <ac:grpSpMk id="55" creationId="{4478CD8A-FF59-40AD-8101-D685A2FEF64D}"/>
          </ac:grpSpMkLst>
        </pc:grpChg>
        <pc:picChg chg="add del mod ord modCrop">
          <ac:chgData name="Jack Madden" userId="a57912d06fb59ce7" providerId="LiveId" clId="{59D5A11F-B971-4354-8A6C-572CE2B9CBFD}" dt="2021-03-22T16:34:26.153" v="2430" actId="478"/>
          <ac:picMkLst>
            <pc:docMk/>
            <pc:sldMk cId="786519256" sldId="256"/>
            <ac:picMk id="5" creationId="{5909F17E-F8D1-45E5-BC32-48D3CB4E4EE4}"/>
          </ac:picMkLst>
        </pc:picChg>
        <pc:picChg chg="add mod">
          <ac:chgData name="Jack Madden" userId="a57912d06fb59ce7" providerId="LiveId" clId="{59D5A11F-B971-4354-8A6C-572CE2B9CBFD}" dt="2021-03-22T16:34:54.500" v="2437" actId="1076"/>
          <ac:picMkLst>
            <pc:docMk/>
            <pc:sldMk cId="786519256" sldId="256"/>
            <ac:picMk id="18" creationId="{9150C838-DD1D-475C-9ABD-7DA3F3A70210}"/>
          </ac:picMkLst>
        </pc:picChg>
        <pc:cxnChg chg="add del">
          <ac:chgData name="Jack Madden" userId="a57912d06fb59ce7" providerId="LiveId" clId="{59D5A11F-B971-4354-8A6C-572CE2B9CBFD}" dt="2021-03-22T03:01:39.678" v="49" actId="26606"/>
          <ac:cxnSpMkLst>
            <pc:docMk/>
            <pc:sldMk cId="786519256" sldId="256"/>
            <ac:cxnSpMk id="45" creationId="{E126E481-B945-4179-BD79-05E96E9B29E1}"/>
          </ac:cxnSpMkLst>
        </pc:cxnChg>
      </pc:sldChg>
      <pc:sldChg chg="addSp delSp modSp mod setBg chgLayout">
        <pc:chgData name="Jack Madden" userId="a57912d06fb59ce7" providerId="LiveId" clId="{59D5A11F-B971-4354-8A6C-572CE2B9CBFD}" dt="2021-03-22T06:37:58.543" v="991" actId="14100"/>
        <pc:sldMkLst>
          <pc:docMk/>
          <pc:sldMk cId="3358309189" sldId="257"/>
        </pc:sldMkLst>
        <pc:spChg chg="mod ord">
          <ac:chgData name="Jack Madden" userId="a57912d06fb59ce7" providerId="LiveId" clId="{59D5A11F-B971-4354-8A6C-572CE2B9CBFD}" dt="2021-03-22T06:03:53.327" v="284" actId="207"/>
          <ac:spMkLst>
            <pc:docMk/>
            <pc:sldMk cId="3358309189" sldId="257"/>
            <ac:spMk id="2" creationId="{5D35E92D-4D1D-4D88-8463-241774E37DAA}"/>
          </ac:spMkLst>
        </pc:spChg>
        <pc:spChg chg="del mod ord">
          <ac:chgData name="Jack Madden" userId="a57912d06fb59ce7" providerId="LiveId" clId="{59D5A11F-B971-4354-8A6C-572CE2B9CBFD}" dt="2021-03-22T06:01:56.855" v="262" actId="700"/>
          <ac:spMkLst>
            <pc:docMk/>
            <pc:sldMk cId="3358309189" sldId="257"/>
            <ac:spMk id="3" creationId="{D0E05A69-EC47-41B5-A13B-E859FE64FCDB}"/>
          </ac:spMkLst>
        </pc:spChg>
        <pc:spChg chg="add mod ord">
          <ac:chgData name="Jack Madden" userId="a57912d06fb59ce7" providerId="LiveId" clId="{59D5A11F-B971-4354-8A6C-572CE2B9CBFD}" dt="2021-03-22T06:37:58.543" v="991" actId="14100"/>
          <ac:spMkLst>
            <pc:docMk/>
            <pc:sldMk cId="3358309189" sldId="257"/>
            <ac:spMk id="4" creationId="{C81A2BC0-1419-43BC-AAB6-5BA7BF071028}"/>
          </ac:spMkLst>
        </pc:spChg>
        <pc:spChg chg="add del mod ord">
          <ac:chgData name="Jack Madden" userId="a57912d06fb59ce7" providerId="LiveId" clId="{59D5A11F-B971-4354-8A6C-572CE2B9CBFD}" dt="2021-03-22T06:32:35.412" v="900" actId="478"/>
          <ac:spMkLst>
            <pc:docMk/>
            <pc:sldMk cId="3358309189" sldId="257"/>
            <ac:spMk id="5" creationId="{34A9686A-4076-45DA-A0E8-FD7013AD308D}"/>
          </ac:spMkLst>
        </pc:spChg>
        <pc:spChg chg="add mod">
          <ac:chgData name="Jack Madden" userId="a57912d06fb59ce7" providerId="LiveId" clId="{59D5A11F-B971-4354-8A6C-572CE2B9CBFD}" dt="2021-03-22T06:37:08.486" v="979" actId="1076"/>
          <ac:spMkLst>
            <pc:docMk/>
            <pc:sldMk cId="3358309189" sldId="257"/>
            <ac:spMk id="9" creationId="{CE90B444-8C52-4970-AE40-943E1DC3E1A7}"/>
          </ac:spMkLst>
        </pc:spChg>
        <pc:picChg chg="add del mod">
          <ac:chgData name="Jack Madden" userId="a57912d06fb59ce7" providerId="LiveId" clId="{59D5A11F-B971-4354-8A6C-572CE2B9CBFD}" dt="2021-03-22T06:32:44.522" v="904" actId="478"/>
          <ac:picMkLst>
            <pc:docMk/>
            <pc:sldMk cId="3358309189" sldId="257"/>
            <ac:picMk id="6" creationId="{CBC2DB1A-9019-4649-81A8-6D5A4CDED9B5}"/>
          </ac:picMkLst>
        </pc:picChg>
        <pc:picChg chg="add mod modCrop">
          <ac:chgData name="Jack Madden" userId="a57912d06fb59ce7" providerId="LiveId" clId="{59D5A11F-B971-4354-8A6C-572CE2B9CBFD}" dt="2021-03-22T06:37:08.486" v="979" actId="1076"/>
          <ac:picMkLst>
            <pc:docMk/>
            <pc:sldMk cId="3358309189" sldId="257"/>
            <ac:picMk id="8" creationId="{96FCD8E9-96A1-4143-A2D5-084DFA950C07}"/>
          </ac:picMkLst>
        </pc:picChg>
      </pc:sldChg>
      <pc:sldChg chg="addSp modSp mod">
        <pc:chgData name="Jack Madden" userId="a57912d06fb59ce7" providerId="LiveId" clId="{59D5A11F-B971-4354-8A6C-572CE2B9CBFD}" dt="2021-03-22T06:27:29.378" v="559" actId="208"/>
        <pc:sldMkLst>
          <pc:docMk/>
          <pc:sldMk cId="2536243944" sldId="258"/>
        </pc:sldMkLst>
        <pc:spChg chg="mod">
          <ac:chgData name="Jack Madden" userId="a57912d06fb59ce7" providerId="LiveId" clId="{59D5A11F-B971-4354-8A6C-572CE2B9CBFD}" dt="2021-03-22T06:10:25.012" v="315" actId="20577"/>
          <ac:spMkLst>
            <pc:docMk/>
            <pc:sldMk cId="2536243944" sldId="258"/>
            <ac:spMk id="2" creationId="{051C88FF-87A0-4683-9339-A7C863CE59C0}"/>
          </ac:spMkLst>
        </pc:spChg>
        <pc:spChg chg="mod">
          <ac:chgData name="Jack Madden" userId="a57912d06fb59ce7" providerId="LiveId" clId="{59D5A11F-B971-4354-8A6C-572CE2B9CBFD}" dt="2021-03-22T06:12:07.154" v="405" actId="120"/>
          <ac:spMkLst>
            <pc:docMk/>
            <pc:sldMk cId="2536243944" sldId="258"/>
            <ac:spMk id="3" creationId="{845E28AE-C32E-4BDB-BEAA-553BB7C937A0}"/>
          </ac:spMkLst>
        </pc:spChg>
        <pc:spChg chg="add mod ord">
          <ac:chgData name="Jack Madden" userId="a57912d06fb59ce7" providerId="LiveId" clId="{59D5A11F-B971-4354-8A6C-572CE2B9CBFD}" dt="2021-03-22T06:27:22.781" v="558" actId="208"/>
          <ac:spMkLst>
            <pc:docMk/>
            <pc:sldMk cId="2536243944" sldId="258"/>
            <ac:spMk id="4" creationId="{8E7B5A0F-FAC7-4267-BB0B-54C5EF029300}"/>
          </ac:spMkLst>
        </pc:spChg>
        <pc:spChg chg="add mod ord">
          <ac:chgData name="Jack Madden" userId="a57912d06fb59ce7" providerId="LiveId" clId="{59D5A11F-B971-4354-8A6C-572CE2B9CBFD}" dt="2021-03-22T06:27:29.378" v="559" actId="208"/>
          <ac:spMkLst>
            <pc:docMk/>
            <pc:sldMk cId="2536243944" sldId="258"/>
            <ac:spMk id="5" creationId="{DF14C433-9901-4999-BC9D-80E10869E582}"/>
          </ac:spMkLst>
        </pc:spChg>
      </pc:sldChg>
      <pc:sldChg chg="addSp delSp modSp del mod modClrScheme chgLayout">
        <pc:chgData name="Jack Madden" userId="a57912d06fb59ce7" providerId="LiveId" clId="{59D5A11F-B971-4354-8A6C-572CE2B9CBFD}" dt="2021-03-22T16:19:06.700" v="2262" actId="2696"/>
        <pc:sldMkLst>
          <pc:docMk/>
          <pc:sldMk cId="962858455" sldId="259"/>
        </pc:sldMkLst>
        <pc:spChg chg="mod ord">
          <ac:chgData name="Jack Madden" userId="a57912d06fb59ce7" providerId="LiveId" clId="{59D5A11F-B971-4354-8A6C-572CE2B9CBFD}" dt="2021-03-22T06:12:31.143" v="406" actId="700"/>
          <ac:spMkLst>
            <pc:docMk/>
            <pc:sldMk cId="962858455" sldId="259"/>
            <ac:spMk id="2" creationId="{2BB3214C-E392-4CCE-B706-D049617F1F50}"/>
          </ac:spMkLst>
        </pc:spChg>
        <pc:spChg chg="del mod ord">
          <ac:chgData name="Jack Madden" userId="a57912d06fb59ce7" providerId="LiveId" clId="{59D5A11F-B971-4354-8A6C-572CE2B9CBFD}" dt="2021-03-22T06:12:31.143" v="406" actId="700"/>
          <ac:spMkLst>
            <pc:docMk/>
            <pc:sldMk cId="962858455" sldId="259"/>
            <ac:spMk id="3" creationId="{0A791486-6CFE-414D-97CB-59DCC97041F8}"/>
          </ac:spMkLst>
        </pc:spChg>
        <pc:spChg chg="add mod ord">
          <ac:chgData name="Jack Madden" userId="a57912d06fb59ce7" providerId="LiveId" clId="{59D5A11F-B971-4354-8A6C-572CE2B9CBFD}" dt="2021-03-22T16:18:48.481" v="2261" actId="20577"/>
          <ac:spMkLst>
            <pc:docMk/>
            <pc:sldMk cId="962858455" sldId="259"/>
            <ac:spMk id="4" creationId="{5C01C4E8-60A3-46E3-9F2B-385870B9795D}"/>
          </ac:spMkLst>
        </pc:spChg>
        <pc:spChg chg="add del mod ord">
          <ac:chgData name="Jack Madden" userId="a57912d06fb59ce7" providerId="LiveId" clId="{59D5A11F-B971-4354-8A6C-572CE2B9CBFD}" dt="2021-03-22T16:17:05.704" v="2175" actId="478"/>
          <ac:spMkLst>
            <pc:docMk/>
            <pc:sldMk cId="962858455" sldId="259"/>
            <ac:spMk id="5" creationId="{66EE1D32-1A30-4B47-B3D2-9234FF3C196F}"/>
          </ac:spMkLst>
        </pc:spChg>
      </pc:sldChg>
      <pc:sldChg chg="addSp delSp modSp mod modClrScheme chgLayout">
        <pc:chgData name="Jack Madden" userId="a57912d06fb59ce7" providerId="LiveId" clId="{59D5A11F-B971-4354-8A6C-572CE2B9CBFD}" dt="2021-03-22T06:49:08.912" v="1180" actId="208"/>
        <pc:sldMkLst>
          <pc:docMk/>
          <pc:sldMk cId="1127649069" sldId="260"/>
        </pc:sldMkLst>
        <pc:spChg chg="mod ord">
          <ac:chgData name="Jack Madden" userId="a57912d06fb59ce7" providerId="LiveId" clId="{59D5A11F-B971-4354-8A6C-572CE2B9CBFD}" dt="2021-03-22T06:19:26.894" v="465" actId="20577"/>
          <ac:spMkLst>
            <pc:docMk/>
            <pc:sldMk cId="1127649069" sldId="260"/>
            <ac:spMk id="2" creationId="{FF4A1650-0EB6-4FD0-9C3D-BF27B18DC214}"/>
          </ac:spMkLst>
        </pc:spChg>
        <pc:spChg chg="add del mod ord">
          <ac:chgData name="Jack Madden" userId="a57912d06fb59ce7" providerId="LiveId" clId="{59D5A11F-B971-4354-8A6C-572CE2B9CBFD}" dt="2021-03-22T06:17:34.725" v="412" actId="478"/>
          <ac:spMkLst>
            <pc:docMk/>
            <pc:sldMk cId="1127649069" sldId="260"/>
            <ac:spMk id="3" creationId="{C35CE476-381D-4EEB-9A6F-07DE0CCACF4A}"/>
          </ac:spMkLst>
        </pc:spChg>
        <pc:spChg chg="add del mod ord">
          <ac:chgData name="Jack Madden" userId="a57912d06fb59ce7" providerId="LiveId" clId="{59D5A11F-B971-4354-8A6C-572CE2B9CBFD}" dt="2021-03-22T06:12:50.240" v="408" actId="700"/>
          <ac:spMkLst>
            <pc:docMk/>
            <pc:sldMk cId="1127649069" sldId="260"/>
            <ac:spMk id="4" creationId="{792C1067-B98A-449E-B87F-9F76F9139456}"/>
          </ac:spMkLst>
        </pc:spChg>
        <pc:spChg chg="add del mod ord">
          <ac:chgData name="Jack Madden" userId="a57912d06fb59ce7" providerId="LiveId" clId="{59D5A11F-B971-4354-8A6C-572CE2B9CBFD}" dt="2021-03-22T06:12:50.240" v="408" actId="700"/>
          <ac:spMkLst>
            <pc:docMk/>
            <pc:sldMk cId="1127649069" sldId="260"/>
            <ac:spMk id="5" creationId="{854E527A-25BE-4632-93CB-0988CA6A4FB7}"/>
          </ac:spMkLst>
        </pc:spChg>
        <pc:picChg chg="add mod">
          <ac:chgData name="Jack Madden" userId="a57912d06fb59ce7" providerId="LiveId" clId="{59D5A11F-B971-4354-8A6C-572CE2B9CBFD}" dt="2021-03-22T06:49:08.912" v="1180" actId="208"/>
          <ac:picMkLst>
            <pc:docMk/>
            <pc:sldMk cId="1127649069" sldId="260"/>
            <ac:picMk id="6" creationId="{5A706B7D-A778-4DDB-A670-19FE2990BDAA}"/>
          </ac:picMkLst>
        </pc:picChg>
      </pc:sldChg>
      <pc:sldChg chg="addSp delSp modSp mod">
        <pc:chgData name="Jack Madden" userId="a57912d06fb59ce7" providerId="LiveId" clId="{59D5A11F-B971-4354-8A6C-572CE2B9CBFD}" dt="2021-03-26T15:23:50.210" v="2719" actId="14100"/>
        <pc:sldMkLst>
          <pc:docMk/>
          <pc:sldMk cId="15174335" sldId="261"/>
        </pc:sldMkLst>
        <pc:spChg chg="mod">
          <ac:chgData name="Jack Madden" userId="a57912d06fb59ce7" providerId="LiveId" clId="{59D5A11F-B971-4354-8A6C-572CE2B9CBFD}" dt="2021-03-22T06:21:20.339" v="524" actId="20577"/>
          <ac:spMkLst>
            <pc:docMk/>
            <pc:sldMk cId="15174335" sldId="261"/>
            <ac:spMk id="2" creationId="{21B12185-6A36-4C7B-93D2-DC24F4D0121C}"/>
          </ac:spMkLst>
        </pc:spChg>
        <pc:spChg chg="del mod">
          <ac:chgData name="Jack Madden" userId="a57912d06fb59ce7" providerId="LiveId" clId="{59D5A11F-B971-4354-8A6C-572CE2B9CBFD}" dt="2021-03-22T06:20:23.062" v="484" actId="478"/>
          <ac:spMkLst>
            <pc:docMk/>
            <pc:sldMk cId="15174335" sldId="261"/>
            <ac:spMk id="3" creationId="{A1965022-D2F4-4305-8D38-0D43509064F1}"/>
          </ac:spMkLst>
        </pc:spChg>
        <pc:spChg chg="add mod">
          <ac:chgData name="Jack Madden" userId="a57912d06fb59ce7" providerId="LiveId" clId="{59D5A11F-B971-4354-8A6C-572CE2B9CBFD}" dt="2021-03-26T15:23:50.210" v="2719" actId="14100"/>
          <ac:spMkLst>
            <pc:docMk/>
            <pc:sldMk cId="15174335" sldId="261"/>
            <ac:spMk id="5" creationId="{0A038D6F-1F2A-4DD7-BBF4-89AC8303524A}"/>
          </ac:spMkLst>
        </pc:spChg>
        <pc:spChg chg="add mod ord">
          <ac:chgData name="Jack Madden" userId="a57912d06fb59ce7" providerId="LiveId" clId="{59D5A11F-B971-4354-8A6C-572CE2B9CBFD}" dt="2021-03-26T15:23:02.192" v="2708" actId="14100"/>
          <ac:spMkLst>
            <pc:docMk/>
            <pc:sldMk cId="15174335" sldId="261"/>
            <ac:spMk id="6" creationId="{8AA2BCE5-74B6-4BDE-8CEA-8E8813218A7D}"/>
          </ac:spMkLst>
        </pc:spChg>
        <pc:spChg chg="add del mod">
          <ac:chgData name="Jack Madden" userId="a57912d06fb59ce7" providerId="LiveId" clId="{59D5A11F-B971-4354-8A6C-572CE2B9CBFD}" dt="2021-03-22T16:21:10.254" v="2377"/>
          <ac:spMkLst>
            <pc:docMk/>
            <pc:sldMk cId="15174335" sldId="261"/>
            <ac:spMk id="7" creationId="{110EBBAA-4A55-4CB7-BCA0-CC4CED84A213}"/>
          </ac:spMkLst>
        </pc:spChg>
        <pc:spChg chg="add del mod">
          <ac:chgData name="Jack Madden" userId="a57912d06fb59ce7" providerId="LiveId" clId="{59D5A11F-B971-4354-8A6C-572CE2B9CBFD}" dt="2021-03-22T06:54:07.815" v="1211" actId="478"/>
          <ac:spMkLst>
            <pc:docMk/>
            <pc:sldMk cId="15174335" sldId="261"/>
            <ac:spMk id="7" creationId="{3814B1E1-8972-490B-B00E-C5F0380C7867}"/>
          </ac:spMkLst>
        </pc:spChg>
        <pc:spChg chg="add mod">
          <ac:chgData name="Jack Madden" userId="a57912d06fb59ce7" providerId="LiveId" clId="{59D5A11F-B971-4354-8A6C-572CE2B9CBFD}" dt="2021-03-26T15:23:35.654" v="2715" actId="14100"/>
          <ac:spMkLst>
            <pc:docMk/>
            <pc:sldMk cId="15174335" sldId="261"/>
            <ac:spMk id="7" creationId="{777296CC-6F92-4979-8268-DD1B722F8051}"/>
          </ac:spMkLst>
        </pc:spChg>
        <pc:spChg chg="add mod ord">
          <ac:chgData name="Jack Madden" userId="a57912d06fb59ce7" providerId="LiveId" clId="{59D5A11F-B971-4354-8A6C-572CE2B9CBFD}" dt="2021-03-26T15:23:18.823" v="2711" actId="167"/>
          <ac:spMkLst>
            <pc:docMk/>
            <pc:sldMk cId="15174335" sldId="261"/>
            <ac:spMk id="8" creationId="{2E7B490B-D482-4836-ABE6-6255CD547075}"/>
          </ac:spMkLst>
        </pc:spChg>
        <pc:picChg chg="add del mod modCrop">
          <ac:chgData name="Jack Madden" userId="a57912d06fb59ce7" providerId="LiveId" clId="{59D5A11F-B971-4354-8A6C-572CE2B9CBFD}" dt="2021-03-22T17:02:15.870" v="2448" actId="21"/>
          <ac:picMkLst>
            <pc:docMk/>
            <pc:sldMk cId="15174335" sldId="261"/>
            <ac:picMk id="4" creationId="{5FE543D1-57F1-4A4F-8531-C67380030D18}"/>
          </ac:picMkLst>
        </pc:picChg>
      </pc:sldChg>
      <pc:sldChg chg="addSp delSp modSp mod">
        <pc:chgData name="Jack Madden" userId="a57912d06fb59ce7" providerId="LiveId" clId="{59D5A11F-B971-4354-8A6C-572CE2B9CBFD}" dt="2021-03-25T14:37:50.572" v="2559" actId="1076"/>
        <pc:sldMkLst>
          <pc:docMk/>
          <pc:sldMk cId="3905160988" sldId="262"/>
        </pc:sldMkLst>
        <pc:spChg chg="mod">
          <ac:chgData name="Jack Madden" userId="a57912d06fb59ce7" providerId="LiveId" clId="{59D5A11F-B971-4354-8A6C-572CE2B9CBFD}" dt="2021-03-22T06:03:57.093" v="285" actId="207"/>
          <ac:spMkLst>
            <pc:docMk/>
            <pc:sldMk cId="3905160988" sldId="262"/>
            <ac:spMk id="2" creationId="{2C9D8647-D63A-451C-AB16-A27BAA49AAF7}"/>
          </ac:spMkLst>
        </pc:spChg>
        <pc:spChg chg="del mod">
          <ac:chgData name="Jack Madden" userId="a57912d06fb59ce7" providerId="LiveId" clId="{59D5A11F-B971-4354-8A6C-572CE2B9CBFD}" dt="2021-03-22T16:19:36.883" v="2264"/>
          <ac:spMkLst>
            <pc:docMk/>
            <pc:sldMk cId="3905160988" sldId="262"/>
            <ac:spMk id="3" creationId="{875B4162-EDFF-48C5-945B-32520A2611B4}"/>
          </ac:spMkLst>
        </pc:spChg>
        <pc:spChg chg="add mod">
          <ac:chgData name="Jack Madden" userId="a57912d06fb59ce7" providerId="LiveId" clId="{59D5A11F-B971-4354-8A6C-572CE2B9CBFD}" dt="2021-03-25T14:37:50.572" v="2559" actId="1076"/>
          <ac:spMkLst>
            <pc:docMk/>
            <pc:sldMk cId="3905160988" sldId="262"/>
            <ac:spMk id="7" creationId="{09946D9C-71C5-4E67-92A0-CCA3F4F7614D}"/>
          </ac:spMkLst>
        </pc:spChg>
        <pc:spChg chg="add mod ord">
          <ac:chgData name="Jack Madden" userId="a57912d06fb59ce7" providerId="LiveId" clId="{59D5A11F-B971-4354-8A6C-572CE2B9CBFD}" dt="2021-03-25T14:37:50.572" v="2559" actId="1076"/>
          <ac:spMkLst>
            <pc:docMk/>
            <pc:sldMk cId="3905160988" sldId="262"/>
            <ac:spMk id="8" creationId="{5C9CCD45-2E29-4686-8DEF-0076B439A448}"/>
          </ac:spMkLst>
        </pc:spChg>
        <pc:spChg chg="add mod ord">
          <ac:chgData name="Jack Madden" userId="a57912d06fb59ce7" providerId="LiveId" clId="{59D5A11F-B971-4354-8A6C-572CE2B9CBFD}" dt="2021-03-25T14:37:45.644" v="2558" actId="1076"/>
          <ac:spMkLst>
            <pc:docMk/>
            <pc:sldMk cId="3905160988" sldId="262"/>
            <ac:spMk id="9" creationId="{BA9E7B4F-D5EC-4C41-A7E2-D4BDEA0C75D2}"/>
          </ac:spMkLst>
        </pc:spChg>
        <pc:spChg chg="add mod">
          <ac:chgData name="Jack Madden" userId="a57912d06fb59ce7" providerId="LiveId" clId="{59D5A11F-B971-4354-8A6C-572CE2B9CBFD}" dt="2021-03-25T14:37:45.644" v="2558" actId="1076"/>
          <ac:spMkLst>
            <pc:docMk/>
            <pc:sldMk cId="3905160988" sldId="262"/>
            <ac:spMk id="10" creationId="{0BDC2CC5-A7E9-4BDE-B3FB-5B849AB471BC}"/>
          </ac:spMkLst>
        </pc:spChg>
        <pc:spChg chg="add del mod">
          <ac:chgData name="Jack Madden" userId="a57912d06fb59ce7" providerId="LiveId" clId="{59D5A11F-B971-4354-8A6C-572CE2B9CBFD}" dt="2021-03-22T16:28:40.787" v="2429" actId="478"/>
          <ac:spMkLst>
            <pc:docMk/>
            <pc:sldMk cId="3905160988" sldId="262"/>
            <ac:spMk id="10" creationId="{6E0EB1CC-08B3-4EE5-8009-F0AF32DA3E98}"/>
          </ac:spMkLst>
        </pc:spChg>
        <pc:picChg chg="add del mod">
          <ac:chgData name="Jack Madden" userId="a57912d06fb59ce7" providerId="LiveId" clId="{59D5A11F-B971-4354-8A6C-572CE2B9CBFD}" dt="2021-03-22T16:19:40.882" v="2267" actId="478"/>
          <ac:picMkLst>
            <pc:docMk/>
            <pc:sldMk cId="3905160988" sldId="262"/>
            <ac:picMk id="5" creationId="{3299D4BE-958F-434C-A306-1C93A5339266}"/>
          </ac:picMkLst>
        </pc:picChg>
      </pc:sldChg>
      <pc:sldChg chg="addSp delSp modSp mod">
        <pc:chgData name="Jack Madden" userId="a57912d06fb59ce7" providerId="LiveId" clId="{59D5A11F-B971-4354-8A6C-572CE2B9CBFD}" dt="2021-03-26T15:55:50.101" v="2999" actId="1076"/>
        <pc:sldMkLst>
          <pc:docMk/>
          <pc:sldMk cId="208545235" sldId="263"/>
        </pc:sldMkLst>
        <pc:spChg chg="mod">
          <ac:chgData name="Jack Madden" userId="a57912d06fb59ce7" providerId="LiveId" clId="{59D5A11F-B971-4354-8A6C-572CE2B9CBFD}" dt="2021-03-26T15:48:48.101" v="2878" actId="20577"/>
          <ac:spMkLst>
            <pc:docMk/>
            <pc:sldMk cId="208545235" sldId="263"/>
            <ac:spMk id="2" creationId="{3E4A9DFC-E42B-4235-A0BE-CD73A8A9E805}"/>
          </ac:spMkLst>
        </pc:spChg>
        <pc:spChg chg="mod">
          <ac:chgData name="Jack Madden" userId="a57912d06fb59ce7" providerId="LiveId" clId="{59D5A11F-B971-4354-8A6C-572CE2B9CBFD}" dt="2021-03-22T16:14:14.921" v="2148" actId="255"/>
          <ac:spMkLst>
            <pc:docMk/>
            <pc:sldMk cId="208545235" sldId="263"/>
            <ac:spMk id="3" creationId="{CB8CA4CF-44AD-40E9-966B-68168D0A914B}"/>
          </ac:spMkLst>
        </pc:spChg>
        <pc:spChg chg="add mod ord">
          <ac:chgData name="Jack Madden" userId="a57912d06fb59ce7" providerId="LiveId" clId="{59D5A11F-B971-4354-8A6C-572CE2B9CBFD}" dt="2021-03-22T16:14:26.794" v="2152" actId="14100"/>
          <ac:spMkLst>
            <pc:docMk/>
            <pc:sldMk cId="208545235" sldId="263"/>
            <ac:spMk id="4" creationId="{934FD682-F21E-44EA-9B1C-ED726102A37E}"/>
          </ac:spMkLst>
        </pc:spChg>
        <pc:spChg chg="add mod">
          <ac:chgData name="Jack Madden" userId="a57912d06fb59ce7" providerId="LiveId" clId="{59D5A11F-B971-4354-8A6C-572CE2B9CBFD}" dt="2021-03-25T13:58:57.944" v="2518" actId="1076"/>
          <ac:spMkLst>
            <pc:docMk/>
            <pc:sldMk cId="208545235" sldId="263"/>
            <ac:spMk id="5" creationId="{DCD2D9AC-F702-4EF7-9746-4968178E8509}"/>
          </ac:spMkLst>
        </pc:spChg>
        <pc:spChg chg="add mod">
          <ac:chgData name="Jack Madden" userId="a57912d06fb59ce7" providerId="LiveId" clId="{59D5A11F-B971-4354-8A6C-572CE2B9CBFD}" dt="2021-03-25T13:58:40.285" v="2515" actId="1076"/>
          <ac:spMkLst>
            <pc:docMk/>
            <pc:sldMk cId="208545235" sldId="263"/>
            <ac:spMk id="6" creationId="{F396CBFC-9FC5-469F-B5A5-E2239004C652}"/>
          </ac:spMkLst>
        </pc:spChg>
        <pc:spChg chg="add mod">
          <ac:chgData name="Jack Madden" userId="a57912d06fb59ce7" providerId="LiveId" clId="{59D5A11F-B971-4354-8A6C-572CE2B9CBFD}" dt="2021-03-26T15:52:16.818" v="2928" actId="2085"/>
          <ac:spMkLst>
            <pc:docMk/>
            <pc:sldMk cId="208545235" sldId="263"/>
            <ac:spMk id="8" creationId="{460E4982-AAE0-49F3-98D5-5747217FBA87}"/>
          </ac:spMkLst>
        </pc:spChg>
        <pc:spChg chg="add del mod">
          <ac:chgData name="Jack Madden" userId="a57912d06fb59ce7" providerId="LiveId" clId="{59D5A11F-B971-4354-8A6C-572CE2B9CBFD}" dt="2021-03-22T16:15:08.870" v="2174" actId="478"/>
          <ac:spMkLst>
            <pc:docMk/>
            <pc:sldMk cId="208545235" sldId="263"/>
            <ac:spMk id="8" creationId="{582C3E36-8601-4110-8B02-98872FD190EA}"/>
          </ac:spMkLst>
        </pc:spChg>
        <pc:spChg chg="add mod ord">
          <ac:chgData name="Jack Madden" userId="a57912d06fb59ce7" providerId="LiveId" clId="{59D5A11F-B971-4354-8A6C-572CE2B9CBFD}" dt="2021-03-22T17:03:26.879" v="2459" actId="167"/>
          <ac:spMkLst>
            <pc:docMk/>
            <pc:sldMk cId="208545235" sldId="263"/>
            <ac:spMk id="9" creationId="{D6F236A4-483D-41D4-A437-507A49676A80}"/>
          </ac:spMkLst>
        </pc:spChg>
        <pc:spChg chg="add mod">
          <ac:chgData name="Jack Madden" userId="a57912d06fb59ce7" providerId="LiveId" clId="{59D5A11F-B971-4354-8A6C-572CE2B9CBFD}" dt="2021-03-25T13:58:48.365" v="2516" actId="1076"/>
          <ac:spMkLst>
            <pc:docMk/>
            <pc:sldMk cId="208545235" sldId="263"/>
            <ac:spMk id="10" creationId="{C4062A73-66EF-450F-99E2-AEAD8AF997EB}"/>
          </ac:spMkLst>
        </pc:spChg>
        <pc:spChg chg="add mod ord">
          <ac:chgData name="Jack Madden" userId="a57912d06fb59ce7" providerId="LiveId" clId="{59D5A11F-B971-4354-8A6C-572CE2B9CBFD}" dt="2021-03-26T15:55:07.904" v="2987" actId="1076"/>
          <ac:spMkLst>
            <pc:docMk/>
            <pc:sldMk cId="208545235" sldId="263"/>
            <ac:spMk id="11" creationId="{74923E12-3B27-463A-BB2C-8B180C3B2357}"/>
          </ac:spMkLst>
        </pc:spChg>
        <pc:spChg chg="add mod">
          <ac:chgData name="Jack Madden" userId="a57912d06fb59ce7" providerId="LiveId" clId="{59D5A11F-B971-4354-8A6C-572CE2B9CBFD}" dt="2021-03-22T16:25:46.312" v="2396" actId="207"/>
          <ac:spMkLst>
            <pc:docMk/>
            <pc:sldMk cId="208545235" sldId="263"/>
            <ac:spMk id="13" creationId="{B12ACF7F-D5C5-4D98-891A-164FDCEA1073}"/>
          </ac:spMkLst>
        </pc:spChg>
        <pc:spChg chg="add mod">
          <ac:chgData name="Jack Madden" userId="a57912d06fb59ce7" providerId="LiveId" clId="{59D5A11F-B971-4354-8A6C-572CE2B9CBFD}" dt="2021-03-26T15:52:16.818" v="2928" actId="2085"/>
          <ac:spMkLst>
            <pc:docMk/>
            <pc:sldMk cId="208545235" sldId="263"/>
            <ac:spMk id="14" creationId="{3EF150B8-9271-4496-AEE5-3DEAA4F7B5D3}"/>
          </ac:spMkLst>
        </pc:spChg>
        <pc:spChg chg="add mod">
          <ac:chgData name="Jack Madden" userId="a57912d06fb59ce7" providerId="LiveId" clId="{59D5A11F-B971-4354-8A6C-572CE2B9CBFD}" dt="2021-03-26T15:49:46.613" v="2889" actId="2085"/>
          <ac:spMkLst>
            <pc:docMk/>
            <pc:sldMk cId="208545235" sldId="263"/>
            <ac:spMk id="15" creationId="{72EF78DE-D91B-4143-A4B8-5AE7B3159F7B}"/>
          </ac:spMkLst>
        </pc:spChg>
        <pc:spChg chg="add mod">
          <ac:chgData name="Jack Madden" userId="a57912d06fb59ce7" providerId="LiveId" clId="{59D5A11F-B971-4354-8A6C-572CE2B9CBFD}" dt="2021-03-26T15:50:15.685" v="2894" actId="14100"/>
          <ac:spMkLst>
            <pc:docMk/>
            <pc:sldMk cId="208545235" sldId="263"/>
            <ac:spMk id="16" creationId="{8CDA13B9-5348-469A-B63E-473BB002DDF0}"/>
          </ac:spMkLst>
        </pc:spChg>
        <pc:spChg chg="add mod">
          <ac:chgData name="Jack Madden" userId="a57912d06fb59ce7" providerId="LiveId" clId="{59D5A11F-B971-4354-8A6C-572CE2B9CBFD}" dt="2021-03-26T15:50:43.804" v="2900" actId="1076"/>
          <ac:spMkLst>
            <pc:docMk/>
            <pc:sldMk cId="208545235" sldId="263"/>
            <ac:spMk id="17" creationId="{0C78980F-499D-4B50-AC71-208353CD364B}"/>
          </ac:spMkLst>
        </pc:spChg>
        <pc:spChg chg="add mod">
          <ac:chgData name="Jack Madden" userId="a57912d06fb59ce7" providerId="LiveId" clId="{59D5A11F-B971-4354-8A6C-572CE2B9CBFD}" dt="2021-03-26T15:51:17.508" v="2914" actId="14100"/>
          <ac:spMkLst>
            <pc:docMk/>
            <pc:sldMk cId="208545235" sldId="263"/>
            <ac:spMk id="18" creationId="{F32AD0D9-9D8F-4A54-9BA1-642702916F95}"/>
          </ac:spMkLst>
        </pc:spChg>
        <pc:spChg chg="add mod">
          <ac:chgData name="Jack Madden" userId="a57912d06fb59ce7" providerId="LiveId" clId="{59D5A11F-B971-4354-8A6C-572CE2B9CBFD}" dt="2021-03-26T15:52:35.536" v="2934" actId="14100"/>
          <ac:spMkLst>
            <pc:docMk/>
            <pc:sldMk cId="208545235" sldId="263"/>
            <ac:spMk id="19" creationId="{48662212-82C5-4A48-AC1C-CB1747E42DC1}"/>
          </ac:spMkLst>
        </pc:spChg>
        <pc:spChg chg="add mod">
          <ac:chgData name="Jack Madden" userId="a57912d06fb59ce7" providerId="LiveId" clId="{59D5A11F-B971-4354-8A6C-572CE2B9CBFD}" dt="2021-03-26T15:52:54.455" v="2940" actId="1076"/>
          <ac:spMkLst>
            <pc:docMk/>
            <pc:sldMk cId="208545235" sldId="263"/>
            <ac:spMk id="20" creationId="{D5DF9686-BD4A-4E34-8315-9F5A107AD153}"/>
          </ac:spMkLst>
        </pc:spChg>
        <pc:spChg chg="add mod">
          <ac:chgData name="Jack Madden" userId="a57912d06fb59ce7" providerId="LiveId" clId="{59D5A11F-B971-4354-8A6C-572CE2B9CBFD}" dt="2021-03-26T15:55:43.930" v="2998" actId="1076"/>
          <ac:spMkLst>
            <pc:docMk/>
            <pc:sldMk cId="208545235" sldId="263"/>
            <ac:spMk id="21" creationId="{B8366A5A-4DB8-424C-9C6F-C543A3C4FDB8}"/>
          </ac:spMkLst>
        </pc:spChg>
        <pc:spChg chg="add mod">
          <ac:chgData name="Jack Madden" userId="a57912d06fb59ce7" providerId="LiveId" clId="{59D5A11F-B971-4354-8A6C-572CE2B9CBFD}" dt="2021-03-26T15:55:43.421" v="2997" actId="1076"/>
          <ac:spMkLst>
            <pc:docMk/>
            <pc:sldMk cId="208545235" sldId="263"/>
            <ac:spMk id="22" creationId="{2AC41040-7336-43C6-88EC-7AB9CCA47FCE}"/>
          </ac:spMkLst>
        </pc:spChg>
        <pc:spChg chg="add mod">
          <ac:chgData name="Jack Madden" userId="a57912d06fb59ce7" providerId="LiveId" clId="{59D5A11F-B971-4354-8A6C-572CE2B9CBFD}" dt="2021-03-26T15:55:50.101" v="2999" actId="1076"/>
          <ac:spMkLst>
            <pc:docMk/>
            <pc:sldMk cId="208545235" sldId="263"/>
            <ac:spMk id="23" creationId="{4485B4FA-1573-43CE-A7CA-883954BC1059}"/>
          </ac:spMkLst>
        </pc:spChg>
        <pc:picChg chg="add mod modCrop">
          <ac:chgData name="Jack Madden" userId="a57912d06fb59ce7" providerId="LiveId" clId="{59D5A11F-B971-4354-8A6C-572CE2B9CBFD}" dt="2021-03-26T15:54:54.946" v="2978" actId="1076"/>
          <ac:picMkLst>
            <pc:docMk/>
            <pc:sldMk cId="208545235" sldId="263"/>
            <ac:picMk id="12" creationId="{B24FC275-B41C-4AD9-B5E1-1D9340627C59}"/>
          </ac:picMkLst>
        </pc:picChg>
      </pc:sldChg>
      <pc:sldChg chg="addSp delSp modSp mod">
        <pc:chgData name="Jack Madden" userId="a57912d06fb59ce7" providerId="LiveId" clId="{59D5A11F-B971-4354-8A6C-572CE2B9CBFD}" dt="2021-03-26T19:38:32.159" v="3001" actId="20577"/>
        <pc:sldMkLst>
          <pc:docMk/>
          <pc:sldMk cId="2275388460" sldId="264"/>
        </pc:sldMkLst>
        <pc:spChg chg="mod">
          <ac:chgData name="Jack Madden" userId="a57912d06fb59ce7" providerId="LiveId" clId="{59D5A11F-B971-4354-8A6C-572CE2B9CBFD}" dt="2021-03-26T19:38:32.159" v="3001" actId="20577"/>
          <ac:spMkLst>
            <pc:docMk/>
            <pc:sldMk cId="2275388460" sldId="264"/>
            <ac:spMk id="2" creationId="{EF03C9EF-56AB-467F-89DF-5906CACA1E35}"/>
          </ac:spMkLst>
        </pc:spChg>
        <pc:spChg chg="del mod">
          <ac:chgData name="Jack Madden" userId="a57912d06fb59ce7" providerId="LiveId" clId="{59D5A11F-B971-4354-8A6C-572CE2B9CBFD}" dt="2021-03-22T07:03:55.810" v="1252" actId="478"/>
          <ac:spMkLst>
            <pc:docMk/>
            <pc:sldMk cId="2275388460" sldId="264"/>
            <ac:spMk id="3" creationId="{24303F24-9A10-41FC-A788-6B1F963ECC1C}"/>
          </ac:spMkLst>
        </pc:spChg>
        <pc:spChg chg="add mod">
          <ac:chgData name="Jack Madden" userId="a57912d06fb59ce7" providerId="LiveId" clId="{59D5A11F-B971-4354-8A6C-572CE2B9CBFD}" dt="2021-03-26T15:44:43.201" v="2859" actId="1076"/>
          <ac:spMkLst>
            <pc:docMk/>
            <pc:sldMk cId="2275388460" sldId="264"/>
            <ac:spMk id="5" creationId="{E40428A0-F607-4AD0-8E12-F02C9ECF928C}"/>
          </ac:spMkLst>
        </pc:spChg>
        <pc:picChg chg="add mod">
          <ac:chgData name="Jack Madden" userId="a57912d06fb59ce7" providerId="LiveId" clId="{59D5A11F-B971-4354-8A6C-572CE2B9CBFD}" dt="2021-03-25T15:56:48.113" v="2624" actId="1076"/>
          <ac:picMkLst>
            <pc:docMk/>
            <pc:sldMk cId="2275388460" sldId="264"/>
            <ac:picMk id="4" creationId="{0F598A92-794F-4F69-811A-D778F6E8FFF3}"/>
          </ac:picMkLst>
        </pc:picChg>
      </pc:sldChg>
      <pc:sldChg chg="addSp delSp modSp mod delAnim modAnim">
        <pc:chgData name="Jack Madden" userId="a57912d06fb59ce7" providerId="LiveId" clId="{59D5A11F-B971-4354-8A6C-572CE2B9CBFD}" dt="2021-03-25T13:58:31.192" v="2513" actId="20577"/>
        <pc:sldMkLst>
          <pc:docMk/>
          <pc:sldMk cId="3917108683" sldId="265"/>
        </pc:sldMkLst>
        <pc:spChg chg="mod">
          <ac:chgData name="Jack Madden" userId="a57912d06fb59ce7" providerId="LiveId" clId="{59D5A11F-B971-4354-8A6C-572CE2B9CBFD}" dt="2021-03-25T13:58:31.192" v="2513" actId="20577"/>
          <ac:spMkLst>
            <pc:docMk/>
            <pc:sldMk cId="3917108683" sldId="265"/>
            <ac:spMk id="2" creationId="{A5B396E9-8993-4312-A940-0584EDFC3F27}"/>
          </ac:spMkLst>
        </pc:spChg>
        <pc:spChg chg="del mod">
          <ac:chgData name="Jack Madden" userId="a57912d06fb59ce7" providerId="LiveId" clId="{59D5A11F-B971-4354-8A6C-572CE2B9CBFD}" dt="2021-03-22T15:22:04.384" v="1500" actId="478"/>
          <ac:spMkLst>
            <pc:docMk/>
            <pc:sldMk cId="3917108683" sldId="265"/>
            <ac:spMk id="3" creationId="{AB22C3A0-315F-412D-909E-D9DAA37E32DE}"/>
          </ac:spMkLst>
        </pc:spChg>
        <pc:picChg chg="add mod">
          <ac:chgData name="Jack Madden" userId="a57912d06fb59ce7" providerId="LiveId" clId="{59D5A11F-B971-4354-8A6C-572CE2B9CBFD}" dt="2021-03-25T13:57:48.155" v="2488" actId="14100"/>
          <ac:picMkLst>
            <pc:docMk/>
            <pc:sldMk cId="3917108683" sldId="265"/>
            <ac:picMk id="3" creationId="{EEB4E915-4FB2-4BDC-995F-2DEEA8B8CBFE}"/>
          </ac:picMkLst>
        </pc:picChg>
        <pc:picChg chg="add del mod">
          <ac:chgData name="Jack Madden" userId="a57912d06fb59ce7" providerId="LiveId" clId="{59D5A11F-B971-4354-8A6C-572CE2B9CBFD}" dt="2021-03-25T13:57:02.842" v="2481" actId="478"/>
          <ac:picMkLst>
            <pc:docMk/>
            <pc:sldMk cId="3917108683" sldId="265"/>
            <ac:picMk id="5" creationId="{F0A31C95-08E9-44C7-831F-E69FB8B3CB77}"/>
          </ac:picMkLst>
        </pc:picChg>
      </pc:sldChg>
      <pc:sldChg chg="modSp del mod">
        <pc:chgData name="Jack Madden" userId="a57912d06fb59ce7" providerId="LiveId" clId="{59D5A11F-B971-4354-8A6C-572CE2B9CBFD}" dt="2021-03-22T15:19:46.674" v="1438" actId="47"/>
        <pc:sldMkLst>
          <pc:docMk/>
          <pc:sldMk cId="3564657819" sldId="266"/>
        </pc:sldMkLst>
        <pc:spChg chg="mod">
          <ac:chgData name="Jack Madden" userId="a57912d06fb59ce7" providerId="LiveId" clId="{59D5A11F-B971-4354-8A6C-572CE2B9CBFD}" dt="2021-03-22T06:04:13.345" v="290" actId="207"/>
          <ac:spMkLst>
            <pc:docMk/>
            <pc:sldMk cId="3564657819" sldId="266"/>
            <ac:spMk id="2" creationId="{7D5AD90D-ACFA-43B9-B251-B357BC532F43}"/>
          </ac:spMkLst>
        </pc:spChg>
        <pc:spChg chg="mod">
          <ac:chgData name="Jack Madden" userId="a57912d06fb59ce7" providerId="LiveId" clId="{59D5A11F-B971-4354-8A6C-572CE2B9CBFD}" dt="2021-03-22T05:22:44.447" v="260"/>
          <ac:spMkLst>
            <pc:docMk/>
            <pc:sldMk cId="3564657819" sldId="266"/>
            <ac:spMk id="3" creationId="{7E6003C0-69CA-4358-8358-4328453E37C9}"/>
          </ac:spMkLst>
        </pc:spChg>
      </pc:sldChg>
      <pc:sldChg chg="modSp del mod">
        <pc:chgData name="Jack Madden" userId="a57912d06fb59ce7" providerId="LiveId" clId="{59D5A11F-B971-4354-8A6C-572CE2B9CBFD}" dt="2021-03-22T15:19:48.205" v="1439" actId="47"/>
        <pc:sldMkLst>
          <pc:docMk/>
          <pc:sldMk cId="3954994994" sldId="267"/>
        </pc:sldMkLst>
        <pc:spChg chg="mod">
          <ac:chgData name="Jack Madden" userId="a57912d06fb59ce7" providerId="LiveId" clId="{59D5A11F-B971-4354-8A6C-572CE2B9CBFD}" dt="2021-03-22T06:04:17.314" v="291" actId="207"/>
          <ac:spMkLst>
            <pc:docMk/>
            <pc:sldMk cId="3954994994" sldId="267"/>
            <ac:spMk id="2" creationId="{8235C302-3A7E-4CBA-9C0A-C27D32B686C5}"/>
          </ac:spMkLst>
        </pc:spChg>
        <pc:spChg chg="mod">
          <ac:chgData name="Jack Madden" userId="a57912d06fb59ce7" providerId="LiveId" clId="{59D5A11F-B971-4354-8A6C-572CE2B9CBFD}" dt="2021-03-22T05:22:44.447" v="260"/>
          <ac:spMkLst>
            <pc:docMk/>
            <pc:sldMk cId="3954994994" sldId="267"/>
            <ac:spMk id="3" creationId="{4D964AC6-8F36-4669-B65C-9183D371EC9F}"/>
          </ac:spMkLst>
        </pc:spChg>
      </pc:sldChg>
      <pc:sldChg chg="addSp delSp modSp mod">
        <pc:chgData name="Jack Madden" userId="a57912d06fb59ce7" providerId="LiveId" clId="{59D5A11F-B971-4354-8A6C-572CE2B9CBFD}" dt="2021-03-25T14:35:05.833" v="2532" actId="1076"/>
        <pc:sldMkLst>
          <pc:docMk/>
          <pc:sldMk cId="1087036391" sldId="268"/>
        </pc:sldMkLst>
        <pc:spChg chg="del mod">
          <ac:chgData name="Jack Madden" userId="a57912d06fb59ce7" providerId="LiveId" clId="{59D5A11F-B971-4354-8A6C-572CE2B9CBFD}" dt="2021-03-22T15:20:42.985" v="1446" actId="21"/>
          <ac:spMkLst>
            <pc:docMk/>
            <pc:sldMk cId="1087036391" sldId="268"/>
            <ac:spMk id="2" creationId="{CE7441EA-9B88-463A-8466-2CCAE7DAFFE9}"/>
          </ac:spMkLst>
        </pc:spChg>
        <pc:spChg chg="del mod">
          <ac:chgData name="Jack Madden" userId="a57912d06fb59ce7" providerId="LiveId" clId="{59D5A11F-B971-4354-8A6C-572CE2B9CBFD}" dt="2021-03-22T15:20:49.707" v="1449" actId="478"/>
          <ac:spMkLst>
            <pc:docMk/>
            <pc:sldMk cId="1087036391" sldId="268"/>
            <ac:spMk id="3" creationId="{905B8D27-FA78-40DD-A45C-7023814E7948}"/>
          </ac:spMkLst>
        </pc:spChg>
        <pc:spChg chg="add mod">
          <ac:chgData name="Jack Madden" userId="a57912d06fb59ce7" providerId="LiveId" clId="{59D5A11F-B971-4354-8A6C-572CE2B9CBFD}" dt="2021-03-25T14:35:05.833" v="2532" actId="1076"/>
          <ac:spMkLst>
            <pc:docMk/>
            <pc:sldMk cId="1087036391" sldId="268"/>
            <ac:spMk id="5" creationId="{31979B48-9B79-472F-A011-786F7EBECADC}"/>
          </ac:spMkLst>
        </pc:spChg>
        <pc:spChg chg="add del mod">
          <ac:chgData name="Jack Madden" userId="a57912d06fb59ce7" providerId="LiveId" clId="{59D5A11F-B971-4354-8A6C-572CE2B9CBFD}" dt="2021-03-22T16:27:53.018" v="2423" actId="478"/>
          <ac:spMkLst>
            <pc:docMk/>
            <pc:sldMk cId="1087036391" sldId="268"/>
            <ac:spMk id="6" creationId="{DE12F75D-414C-4CDB-AA2C-B6838A39CFE7}"/>
          </ac:spMkLst>
        </pc:spChg>
        <pc:picChg chg="add mod">
          <ac:chgData name="Jack Madden" userId="a57912d06fb59ce7" providerId="LiveId" clId="{59D5A11F-B971-4354-8A6C-572CE2B9CBFD}" dt="2021-03-25T14:34:53.892" v="2531" actId="1076"/>
          <ac:picMkLst>
            <pc:docMk/>
            <pc:sldMk cId="1087036391" sldId="268"/>
            <ac:picMk id="7" creationId="{B77F8F32-C0B7-4656-AA17-3DA759CB4E71}"/>
          </ac:picMkLst>
        </pc:picChg>
        <pc:picChg chg="add del mod">
          <ac:chgData name="Jack Madden" userId="a57912d06fb59ce7" providerId="LiveId" clId="{59D5A11F-B971-4354-8A6C-572CE2B9CBFD}" dt="2021-03-25T13:59:23.018" v="2519" actId="478"/>
          <ac:picMkLst>
            <pc:docMk/>
            <pc:sldMk cId="1087036391" sldId="268"/>
            <ac:picMk id="8" creationId="{570B9F35-3946-42B8-BCBD-659891DAD346}"/>
          </ac:picMkLst>
        </pc:picChg>
        <pc:picChg chg="add del mod">
          <ac:chgData name="Jack Madden" userId="a57912d06fb59ce7" providerId="LiveId" clId="{59D5A11F-B971-4354-8A6C-572CE2B9CBFD}" dt="2021-03-25T13:59:25.863" v="2522" actId="478"/>
          <ac:picMkLst>
            <pc:docMk/>
            <pc:sldMk cId="1087036391" sldId="268"/>
            <ac:picMk id="10" creationId="{CFEC272A-2C31-47BE-8F6F-EEE39C6EA9B6}"/>
          </ac:picMkLst>
        </pc:picChg>
        <pc:picChg chg="add del mod">
          <ac:chgData name="Jack Madden" userId="a57912d06fb59ce7" providerId="LiveId" clId="{59D5A11F-B971-4354-8A6C-572CE2B9CBFD}" dt="2021-03-25T13:59:24.486" v="2520" actId="478"/>
          <ac:picMkLst>
            <pc:docMk/>
            <pc:sldMk cId="1087036391" sldId="268"/>
            <ac:picMk id="12" creationId="{E7528A0E-0BE2-4602-B7C1-2FADBC508698}"/>
          </ac:picMkLst>
        </pc:picChg>
        <pc:picChg chg="add del mod">
          <ac:chgData name="Jack Madden" userId="a57912d06fb59ce7" providerId="LiveId" clId="{59D5A11F-B971-4354-8A6C-572CE2B9CBFD}" dt="2021-03-25T13:59:25.330" v="2521" actId="478"/>
          <ac:picMkLst>
            <pc:docMk/>
            <pc:sldMk cId="1087036391" sldId="268"/>
            <ac:picMk id="14" creationId="{08C5B5D7-7D47-4541-BC71-9917C8843A13}"/>
          </ac:picMkLst>
        </pc:picChg>
      </pc:sldChg>
      <pc:sldChg chg="addSp delSp modSp mod">
        <pc:chgData name="Jack Madden" userId="a57912d06fb59ce7" providerId="LiveId" clId="{59D5A11F-B971-4354-8A6C-572CE2B9CBFD}" dt="2021-03-22T07:03:28.448" v="1249" actId="14100"/>
        <pc:sldMkLst>
          <pc:docMk/>
          <pc:sldMk cId="1477246899" sldId="269"/>
        </pc:sldMkLst>
        <pc:spChg chg="mod">
          <ac:chgData name="Jack Madden" userId="a57912d06fb59ce7" providerId="LiveId" clId="{59D5A11F-B971-4354-8A6C-572CE2B9CBFD}" dt="2021-03-22T06:04:24.580" v="293" actId="207"/>
          <ac:spMkLst>
            <pc:docMk/>
            <pc:sldMk cId="1477246899" sldId="269"/>
            <ac:spMk id="2" creationId="{E838CD95-24B3-4A2A-85AB-176B762F5D57}"/>
          </ac:spMkLst>
        </pc:spChg>
        <pc:spChg chg="del mod">
          <ac:chgData name="Jack Madden" userId="a57912d06fb59ce7" providerId="LiveId" clId="{59D5A11F-B971-4354-8A6C-572CE2B9CBFD}" dt="2021-03-22T07:00:46.028" v="1215" actId="478"/>
          <ac:spMkLst>
            <pc:docMk/>
            <pc:sldMk cId="1477246899" sldId="269"/>
            <ac:spMk id="3" creationId="{B0E938B5-20E4-4EF0-80F9-A718D09AF6C8}"/>
          </ac:spMkLst>
        </pc:spChg>
        <pc:spChg chg="add mod ord">
          <ac:chgData name="Jack Madden" userId="a57912d06fb59ce7" providerId="LiveId" clId="{59D5A11F-B971-4354-8A6C-572CE2B9CBFD}" dt="2021-03-22T07:03:25.025" v="1248" actId="14100"/>
          <ac:spMkLst>
            <pc:docMk/>
            <pc:sldMk cId="1477246899" sldId="269"/>
            <ac:spMk id="5" creationId="{133C2572-EC78-4220-AF68-8AEB3A4F74A7}"/>
          </ac:spMkLst>
        </pc:spChg>
        <pc:spChg chg="add mod ord">
          <ac:chgData name="Jack Madden" userId="a57912d06fb59ce7" providerId="LiveId" clId="{59D5A11F-B971-4354-8A6C-572CE2B9CBFD}" dt="2021-03-22T07:03:28.448" v="1249" actId="14100"/>
          <ac:spMkLst>
            <pc:docMk/>
            <pc:sldMk cId="1477246899" sldId="269"/>
            <ac:spMk id="7" creationId="{CF803563-4756-4D33-A6BD-86884BAFF83F}"/>
          </ac:spMkLst>
        </pc:spChg>
        <pc:picChg chg="add mod">
          <ac:chgData name="Jack Madden" userId="a57912d06fb59ce7" providerId="LiveId" clId="{59D5A11F-B971-4354-8A6C-572CE2B9CBFD}" dt="2021-03-22T07:02:18.686" v="1237" actId="14100"/>
          <ac:picMkLst>
            <pc:docMk/>
            <pc:sldMk cId="1477246899" sldId="269"/>
            <ac:picMk id="4" creationId="{DD758412-FE95-4B88-833F-F17DB798A556}"/>
          </ac:picMkLst>
        </pc:picChg>
        <pc:picChg chg="add mod">
          <ac:chgData name="Jack Madden" userId="a57912d06fb59ce7" providerId="LiveId" clId="{59D5A11F-B971-4354-8A6C-572CE2B9CBFD}" dt="2021-03-22T07:02:36.075" v="1240" actId="1076"/>
          <ac:picMkLst>
            <pc:docMk/>
            <pc:sldMk cId="1477246899" sldId="269"/>
            <ac:picMk id="6" creationId="{59690789-01A0-4814-86EC-A152CFC42BF9}"/>
          </ac:picMkLst>
        </pc:picChg>
      </pc:sldChg>
      <pc:sldChg chg="addSp delSp modSp del mod">
        <pc:chgData name="Jack Madden" userId="a57912d06fb59ce7" providerId="LiveId" clId="{59D5A11F-B971-4354-8A6C-572CE2B9CBFD}" dt="2021-03-22T07:04:29.881" v="1260" actId="2696"/>
        <pc:sldMkLst>
          <pc:docMk/>
          <pc:sldMk cId="2268694085" sldId="270"/>
        </pc:sldMkLst>
        <pc:spChg chg="mod">
          <ac:chgData name="Jack Madden" userId="a57912d06fb59ce7" providerId="LiveId" clId="{59D5A11F-B971-4354-8A6C-572CE2B9CBFD}" dt="2021-03-22T06:04:27.768" v="294" actId="207"/>
          <ac:spMkLst>
            <pc:docMk/>
            <pc:sldMk cId="2268694085" sldId="270"/>
            <ac:spMk id="2" creationId="{CAF2FEC6-60BC-442F-AC8B-2C645244C23A}"/>
          </ac:spMkLst>
        </pc:spChg>
        <pc:spChg chg="del mod">
          <ac:chgData name="Jack Madden" userId="a57912d06fb59ce7" providerId="LiveId" clId="{59D5A11F-B971-4354-8A6C-572CE2B9CBFD}" dt="2021-03-22T07:04:19.431" v="1256" actId="478"/>
          <ac:spMkLst>
            <pc:docMk/>
            <pc:sldMk cId="2268694085" sldId="270"/>
            <ac:spMk id="3" creationId="{E1E3FB49-E4BE-40BB-8ACD-AF8DA522A68A}"/>
          </ac:spMkLst>
        </pc:spChg>
        <pc:picChg chg="add del mod">
          <ac:chgData name="Jack Madden" userId="a57912d06fb59ce7" providerId="LiveId" clId="{59D5A11F-B971-4354-8A6C-572CE2B9CBFD}" dt="2021-03-22T07:03:39.527" v="1251"/>
          <ac:picMkLst>
            <pc:docMk/>
            <pc:sldMk cId="2268694085" sldId="270"/>
            <ac:picMk id="4" creationId="{024E1EAE-19F0-4A0D-966E-74452272BF50}"/>
          </ac:picMkLst>
        </pc:picChg>
        <pc:picChg chg="add mod">
          <ac:chgData name="Jack Madden" userId="a57912d06fb59ce7" providerId="LiveId" clId="{59D5A11F-B971-4354-8A6C-572CE2B9CBFD}" dt="2021-03-22T07:04:20.500" v="1258"/>
          <ac:picMkLst>
            <pc:docMk/>
            <pc:sldMk cId="2268694085" sldId="270"/>
            <ac:picMk id="5" creationId="{71B0C8A8-D3B4-4C13-9A06-1A1D8635C726}"/>
          </ac:picMkLst>
        </pc:picChg>
      </pc:sldChg>
      <pc:sldChg chg="modSp del mod">
        <pc:chgData name="Jack Madden" userId="a57912d06fb59ce7" providerId="LiveId" clId="{59D5A11F-B971-4354-8A6C-572CE2B9CBFD}" dt="2021-03-22T07:11:26.057" v="1293" actId="47"/>
        <pc:sldMkLst>
          <pc:docMk/>
          <pc:sldMk cId="630952383" sldId="271"/>
        </pc:sldMkLst>
        <pc:spChg chg="mod">
          <ac:chgData name="Jack Madden" userId="a57912d06fb59ce7" providerId="LiveId" clId="{59D5A11F-B971-4354-8A6C-572CE2B9CBFD}" dt="2021-03-22T06:04:30.490" v="295" actId="207"/>
          <ac:spMkLst>
            <pc:docMk/>
            <pc:sldMk cId="630952383" sldId="271"/>
            <ac:spMk id="2" creationId="{733A1D0E-078E-4B5C-A804-B4BEE662E548}"/>
          </ac:spMkLst>
        </pc:spChg>
        <pc:spChg chg="mod">
          <ac:chgData name="Jack Madden" userId="a57912d06fb59ce7" providerId="LiveId" clId="{59D5A11F-B971-4354-8A6C-572CE2B9CBFD}" dt="2021-03-22T05:22:44.447" v="260"/>
          <ac:spMkLst>
            <pc:docMk/>
            <pc:sldMk cId="630952383" sldId="271"/>
            <ac:spMk id="3" creationId="{EF828B47-E774-400E-9850-0559A615FDC3}"/>
          </ac:spMkLst>
        </pc:spChg>
      </pc:sldChg>
      <pc:sldChg chg="addSp delSp modSp mod">
        <pc:chgData name="Jack Madden" userId="a57912d06fb59ce7" providerId="LiveId" clId="{59D5A11F-B971-4354-8A6C-572CE2B9CBFD}" dt="2021-03-22T16:11:26.265" v="2017" actId="20577"/>
        <pc:sldMkLst>
          <pc:docMk/>
          <pc:sldMk cId="3540617596" sldId="272"/>
        </pc:sldMkLst>
        <pc:spChg chg="mod">
          <ac:chgData name="Jack Madden" userId="a57912d06fb59ce7" providerId="LiveId" clId="{59D5A11F-B971-4354-8A6C-572CE2B9CBFD}" dt="2021-03-22T06:04:33.854" v="296" actId="207"/>
          <ac:spMkLst>
            <pc:docMk/>
            <pc:sldMk cId="3540617596" sldId="272"/>
            <ac:spMk id="2" creationId="{EC8C2F6B-99C1-4970-9C4B-D9B5AC5236FD}"/>
          </ac:spMkLst>
        </pc:spChg>
        <pc:spChg chg="del mod">
          <ac:chgData name="Jack Madden" userId="a57912d06fb59ce7" providerId="LiveId" clId="{59D5A11F-B971-4354-8A6C-572CE2B9CBFD}" dt="2021-03-22T16:06:30.284" v="1506" actId="478"/>
          <ac:spMkLst>
            <pc:docMk/>
            <pc:sldMk cId="3540617596" sldId="272"/>
            <ac:spMk id="3" creationId="{051AE070-AA37-4665-B0B5-E5C2706E800D}"/>
          </ac:spMkLst>
        </pc:spChg>
        <pc:spChg chg="add mod">
          <ac:chgData name="Jack Madden" userId="a57912d06fb59ce7" providerId="LiveId" clId="{59D5A11F-B971-4354-8A6C-572CE2B9CBFD}" dt="2021-03-22T16:09:18.771" v="1855" actId="1076"/>
          <ac:spMkLst>
            <pc:docMk/>
            <pc:sldMk cId="3540617596" sldId="272"/>
            <ac:spMk id="4" creationId="{1B92A184-A7A7-4440-BCA2-AB86819AAC5D}"/>
          </ac:spMkLst>
        </pc:spChg>
        <pc:spChg chg="add mod">
          <ac:chgData name="Jack Madden" userId="a57912d06fb59ce7" providerId="LiveId" clId="{59D5A11F-B971-4354-8A6C-572CE2B9CBFD}" dt="2021-03-22T16:09:30.415" v="1857" actId="14100"/>
          <ac:spMkLst>
            <pc:docMk/>
            <pc:sldMk cId="3540617596" sldId="272"/>
            <ac:spMk id="5" creationId="{71BA9ABE-E106-4ABB-9B0A-A0D845E2F957}"/>
          </ac:spMkLst>
        </pc:spChg>
        <pc:spChg chg="add mod">
          <ac:chgData name="Jack Madden" userId="a57912d06fb59ce7" providerId="LiveId" clId="{59D5A11F-B971-4354-8A6C-572CE2B9CBFD}" dt="2021-03-22T16:11:26.265" v="2017" actId="20577"/>
          <ac:spMkLst>
            <pc:docMk/>
            <pc:sldMk cId="3540617596" sldId="272"/>
            <ac:spMk id="6" creationId="{5DFDE22D-161A-4F6F-A6D8-F6FC6028234C}"/>
          </ac:spMkLst>
        </pc:spChg>
      </pc:sldChg>
      <pc:sldChg chg="addSp delSp modSp mod setBg modClrScheme chgLayout">
        <pc:chgData name="Jack Madden" userId="a57912d06fb59ce7" providerId="LiveId" clId="{59D5A11F-B971-4354-8A6C-572CE2B9CBFD}" dt="2021-03-26T15:26:04.250" v="2725" actId="20577"/>
        <pc:sldMkLst>
          <pc:docMk/>
          <pc:sldMk cId="3163792657" sldId="273"/>
        </pc:sldMkLst>
        <pc:spChg chg="mod ord">
          <ac:chgData name="Jack Madden" userId="a57912d06fb59ce7" providerId="LiveId" clId="{59D5A11F-B971-4354-8A6C-572CE2B9CBFD}" dt="2021-03-26T15:26:04.250" v="2725" actId="20577"/>
          <ac:spMkLst>
            <pc:docMk/>
            <pc:sldMk cId="3163792657" sldId="273"/>
            <ac:spMk id="2" creationId="{D450E462-A201-429A-8B91-AD95675D5E0C}"/>
          </ac:spMkLst>
        </pc:spChg>
        <pc:spChg chg="del mod ord">
          <ac:chgData name="Jack Madden" userId="a57912d06fb59ce7" providerId="LiveId" clId="{59D5A11F-B971-4354-8A6C-572CE2B9CBFD}" dt="2021-03-22T07:12:56.014" v="1310" actId="700"/>
          <ac:spMkLst>
            <pc:docMk/>
            <pc:sldMk cId="3163792657" sldId="273"/>
            <ac:spMk id="3" creationId="{1EA616C4-D12D-47A3-AFFA-157FE0DA9036}"/>
          </ac:spMkLst>
        </pc:spChg>
        <pc:spChg chg="add del mod ord">
          <ac:chgData name="Jack Madden" userId="a57912d06fb59ce7" providerId="LiveId" clId="{59D5A11F-B971-4354-8A6C-572CE2B9CBFD}" dt="2021-03-22T07:12:58.794" v="1311" actId="478"/>
          <ac:spMkLst>
            <pc:docMk/>
            <pc:sldMk cId="3163792657" sldId="273"/>
            <ac:spMk id="4" creationId="{D902EEA9-4A09-430A-B238-64455B5AE5C2}"/>
          </ac:spMkLst>
        </pc:spChg>
        <pc:spChg chg="add del mod">
          <ac:chgData name="Jack Madden" userId="a57912d06fb59ce7" providerId="LiveId" clId="{59D5A11F-B971-4354-8A6C-572CE2B9CBFD}" dt="2021-03-22T07:14:24.420" v="1395"/>
          <ac:spMkLst>
            <pc:docMk/>
            <pc:sldMk cId="3163792657" sldId="273"/>
            <ac:spMk id="5" creationId="{3A10D811-4A23-4FDF-8260-449FF36C98E4}"/>
          </ac:spMkLst>
        </pc:spChg>
        <pc:spChg chg="add del mod">
          <ac:chgData name="Jack Madden" userId="a57912d06fb59ce7" providerId="LiveId" clId="{59D5A11F-B971-4354-8A6C-572CE2B9CBFD}" dt="2021-03-22T07:18:06.791" v="1434" actId="478"/>
          <ac:spMkLst>
            <pc:docMk/>
            <pc:sldMk cId="3163792657" sldId="273"/>
            <ac:spMk id="6" creationId="{EBDA85F1-D473-42CD-AD52-91410572DAD5}"/>
          </ac:spMkLst>
        </pc:spChg>
        <pc:picChg chg="add del mod modCrop">
          <ac:chgData name="Jack Madden" userId="a57912d06fb59ce7" providerId="LiveId" clId="{59D5A11F-B971-4354-8A6C-572CE2B9CBFD}" dt="2021-03-22T07:18:07.229" v="1435" actId="478"/>
          <ac:picMkLst>
            <pc:docMk/>
            <pc:sldMk cId="3163792657" sldId="273"/>
            <ac:picMk id="7" creationId="{B8FD56A9-89D1-48E6-9B3B-2C39B6E0AA06}"/>
          </ac:picMkLst>
        </pc:picChg>
      </pc:sldChg>
      <pc:sldChg chg="new del">
        <pc:chgData name="Jack Madden" userId="a57912d06fb59ce7" providerId="LiveId" clId="{59D5A11F-B971-4354-8A6C-572CE2B9CBFD}" dt="2021-03-22T03:00:30.112" v="36" actId="47"/>
        <pc:sldMkLst>
          <pc:docMk/>
          <pc:sldMk cId="1264014209" sldId="274"/>
        </pc:sldMkLst>
      </pc:sldChg>
      <pc:sldChg chg="addSp delSp modSp add mod setBg">
        <pc:chgData name="Jack Madden" userId="a57912d06fb59ce7" providerId="LiveId" clId="{59D5A11F-B971-4354-8A6C-572CE2B9CBFD}" dt="2021-03-22T06:20:08.144" v="482" actId="14100"/>
        <pc:sldMkLst>
          <pc:docMk/>
          <pc:sldMk cId="2224245083" sldId="274"/>
        </pc:sldMkLst>
        <pc:spChg chg="mod">
          <ac:chgData name="Jack Madden" userId="a57912d06fb59ce7" providerId="LiveId" clId="{59D5A11F-B971-4354-8A6C-572CE2B9CBFD}" dt="2021-03-22T06:19:33.662" v="478" actId="20577"/>
          <ac:spMkLst>
            <pc:docMk/>
            <pc:sldMk cId="2224245083" sldId="274"/>
            <ac:spMk id="2" creationId="{FF4A1650-0EB6-4FD0-9C3D-BF27B18DC214}"/>
          </ac:spMkLst>
        </pc:spChg>
        <pc:spChg chg="add del">
          <ac:chgData name="Jack Madden" userId="a57912d06fb59ce7" providerId="LiveId" clId="{59D5A11F-B971-4354-8A6C-572CE2B9CBFD}" dt="2021-03-22T06:18:38.525" v="435" actId="26606"/>
          <ac:spMkLst>
            <pc:docMk/>
            <pc:sldMk cId="2224245083" sldId="274"/>
            <ac:spMk id="9" creationId="{A4AC5506-6312-4701-8D3C-40187889A947}"/>
          </ac:spMkLst>
        </pc:spChg>
        <pc:picChg chg="add mod">
          <ac:chgData name="Jack Madden" userId="a57912d06fb59ce7" providerId="LiveId" clId="{59D5A11F-B971-4354-8A6C-572CE2B9CBFD}" dt="2021-03-22T06:19:12.158" v="444"/>
          <ac:picMkLst>
            <pc:docMk/>
            <pc:sldMk cId="2224245083" sldId="274"/>
            <ac:picMk id="4" creationId="{F8890438-ABE5-4BDE-8BF4-500F29BB4B1E}"/>
          </ac:picMkLst>
        </pc:picChg>
        <pc:picChg chg="add del mod">
          <ac:chgData name="Jack Madden" userId="a57912d06fb59ce7" providerId="LiveId" clId="{59D5A11F-B971-4354-8A6C-572CE2B9CBFD}" dt="2021-03-22T06:20:08.144" v="482" actId="14100"/>
          <ac:picMkLst>
            <pc:docMk/>
            <pc:sldMk cId="2224245083" sldId="274"/>
            <ac:picMk id="6" creationId="{5A706B7D-A778-4DDB-A670-19FE2990BDAA}"/>
          </ac:picMkLst>
        </pc:picChg>
      </pc:sldChg>
      <pc:sldChg chg="addSp delSp modSp add mod ord">
        <pc:chgData name="Jack Madden" userId="a57912d06fb59ce7" providerId="LiveId" clId="{59D5A11F-B971-4354-8A6C-572CE2B9CBFD}" dt="2021-03-25T14:35:29.935" v="2536" actId="14100"/>
        <pc:sldMkLst>
          <pc:docMk/>
          <pc:sldMk cId="2184925967" sldId="275"/>
        </pc:sldMkLst>
        <pc:spChg chg="mod">
          <ac:chgData name="Jack Madden" userId="a57912d06fb59ce7" providerId="LiveId" clId="{59D5A11F-B971-4354-8A6C-572CE2B9CBFD}" dt="2021-03-22T06:25:11.679" v="541" actId="20577"/>
          <ac:spMkLst>
            <pc:docMk/>
            <pc:sldMk cId="2184925967" sldId="275"/>
            <ac:spMk id="2" creationId="{FF4A1650-0EB6-4FD0-9C3D-BF27B18DC214}"/>
          </ac:spMkLst>
        </pc:spChg>
        <pc:picChg chg="add del">
          <ac:chgData name="Jack Madden" userId="a57912d06fb59ce7" providerId="LiveId" clId="{59D5A11F-B971-4354-8A6C-572CE2B9CBFD}" dt="2021-03-22T06:24:37.487" v="527"/>
          <ac:picMkLst>
            <pc:docMk/>
            <pc:sldMk cId="2184925967" sldId="275"/>
            <ac:picMk id="3" creationId="{78449FD3-000F-49DD-A5A9-70B9134466A7}"/>
          </ac:picMkLst>
        </pc:picChg>
        <pc:picChg chg="add mod">
          <ac:chgData name="Jack Madden" userId="a57912d06fb59ce7" providerId="LiveId" clId="{59D5A11F-B971-4354-8A6C-572CE2B9CBFD}" dt="2021-03-25T14:35:29.935" v="2536" actId="14100"/>
          <ac:picMkLst>
            <pc:docMk/>
            <pc:sldMk cId="2184925967" sldId="275"/>
            <ac:picMk id="4" creationId="{45EC056E-C434-4D9C-BA47-8F72F15975C2}"/>
          </ac:picMkLst>
        </pc:picChg>
        <pc:picChg chg="mod">
          <ac:chgData name="Jack Madden" userId="a57912d06fb59ce7" providerId="LiveId" clId="{59D5A11F-B971-4354-8A6C-572CE2B9CBFD}" dt="2021-03-25T14:35:24.402" v="2534" actId="1076"/>
          <ac:picMkLst>
            <pc:docMk/>
            <pc:sldMk cId="2184925967" sldId="275"/>
            <ac:picMk id="6" creationId="{5A706B7D-A778-4DDB-A670-19FE2990BDAA}"/>
          </ac:picMkLst>
        </pc:picChg>
      </pc:sldChg>
      <pc:sldChg chg="modSp add del mod">
        <pc:chgData name="Jack Madden" userId="a57912d06fb59ce7" providerId="LiveId" clId="{59D5A11F-B971-4354-8A6C-572CE2B9CBFD}" dt="2021-03-22T06:21:08.293" v="503" actId="2890"/>
        <pc:sldMkLst>
          <pc:docMk/>
          <pc:sldMk cId="3061050178" sldId="275"/>
        </pc:sldMkLst>
        <pc:spChg chg="mod">
          <ac:chgData name="Jack Madden" userId="a57912d06fb59ce7" providerId="LiveId" clId="{59D5A11F-B971-4354-8A6C-572CE2B9CBFD}" dt="2021-03-22T06:21:07.871" v="502" actId="20577"/>
          <ac:spMkLst>
            <pc:docMk/>
            <pc:sldMk cId="3061050178" sldId="275"/>
            <ac:spMk id="2" creationId="{21B12185-6A36-4C7B-93D2-DC24F4D0121C}"/>
          </ac:spMkLst>
        </pc:spChg>
      </pc:sldChg>
      <pc:sldChg chg="addSp delSp modSp add mod modClrScheme chgLayout">
        <pc:chgData name="Jack Madden" userId="a57912d06fb59ce7" providerId="LiveId" clId="{59D5A11F-B971-4354-8A6C-572CE2B9CBFD}" dt="2021-03-25T15:55:32.248" v="2615" actId="20577"/>
        <pc:sldMkLst>
          <pc:docMk/>
          <pc:sldMk cId="3173146864" sldId="276"/>
        </pc:sldMkLst>
        <pc:spChg chg="mod ord">
          <ac:chgData name="Jack Madden" userId="a57912d06fb59ce7" providerId="LiveId" clId="{59D5A11F-B971-4354-8A6C-572CE2B9CBFD}" dt="2021-03-22T06:41:44.404" v="1022" actId="700"/>
          <ac:spMkLst>
            <pc:docMk/>
            <pc:sldMk cId="3173146864" sldId="276"/>
            <ac:spMk id="2" creationId="{2BB3214C-E392-4CCE-B706-D049617F1F50}"/>
          </ac:spMkLst>
        </pc:spChg>
        <pc:spChg chg="add mod ord">
          <ac:chgData name="Jack Madden" userId="a57912d06fb59ce7" providerId="LiveId" clId="{59D5A11F-B971-4354-8A6C-572CE2B9CBFD}" dt="2021-03-25T15:55:32.248" v="2615" actId="20577"/>
          <ac:spMkLst>
            <pc:docMk/>
            <pc:sldMk cId="3173146864" sldId="276"/>
            <ac:spMk id="3" creationId="{1436FAC0-170D-48CF-B935-21D8346249CC}"/>
          </ac:spMkLst>
        </pc:spChg>
        <pc:spChg chg="del mod ord">
          <ac:chgData name="Jack Madden" userId="a57912d06fb59ce7" providerId="LiveId" clId="{59D5A11F-B971-4354-8A6C-572CE2B9CBFD}" dt="2021-03-22T06:41:44.404" v="1022" actId="700"/>
          <ac:spMkLst>
            <pc:docMk/>
            <pc:sldMk cId="3173146864" sldId="276"/>
            <ac:spMk id="4" creationId="{5C01C4E8-60A3-46E3-9F2B-385870B9795D}"/>
          </ac:spMkLst>
        </pc:spChg>
        <pc:spChg chg="del mod ord">
          <ac:chgData name="Jack Madden" userId="a57912d06fb59ce7" providerId="LiveId" clId="{59D5A11F-B971-4354-8A6C-572CE2B9CBFD}" dt="2021-03-22T06:41:44.404" v="1022" actId="700"/>
          <ac:spMkLst>
            <pc:docMk/>
            <pc:sldMk cId="3173146864" sldId="276"/>
            <ac:spMk id="5" creationId="{66EE1D32-1A30-4B47-B3D2-9234FF3C196F}"/>
          </ac:spMkLst>
        </pc:spChg>
        <pc:spChg chg="add mod ord">
          <ac:chgData name="Jack Madden" userId="a57912d06fb59ce7" providerId="LiveId" clId="{59D5A11F-B971-4354-8A6C-572CE2B9CBFD}" dt="2021-03-25T14:36:51.769" v="2550" actId="403"/>
          <ac:spMkLst>
            <pc:docMk/>
            <pc:sldMk cId="3173146864" sldId="276"/>
            <ac:spMk id="6" creationId="{F7E2B832-BEC8-4028-AFCA-0D1EF41F35D2}"/>
          </ac:spMkLst>
        </pc:spChg>
        <pc:spChg chg="add mod ord">
          <ac:chgData name="Jack Madden" userId="a57912d06fb59ce7" providerId="LiveId" clId="{59D5A11F-B971-4354-8A6C-572CE2B9CBFD}" dt="2021-03-25T15:55:27.882" v="2612" actId="20577"/>
          <ac:spMkLst>
            <pc:docMk/>
            <pc:sldMk cId="3173146864" sldId="276"/>
            <ac:spMk id="7" creationId="{CBE9256A-F5E7-457B-BEA8-862AD18190E9}"/>
          </ac:spMkLst>
        </pc:spChg>
        <pc:spChg chg="add mod ord">
          <ac:chgData name="Jack Madden" userId="a57912d06fb59ce7" providerId="LiveId" clId="{59D5A11F-B971-4354-8A6C-572CE2B9CBFD}" dt="2021-03-22T06:47:43.498" v="1174" actId="14100"/>
          <ac:spMkLst>
            <pc:docMk/>
            <pc:sldMk cId="3173146864" sldId="276"/>
            <ac:spMk id="8" creationId="{BCA99615-0270-4C17-B50A-375950E5A386}"/>
          </ac:spMkLst>
        </pc:spChg>
        <pc:spChg chg="add mod ord">
          <ac:chgData name="Jack Madden" userId="a57912d06fb59ce7" providerId="LiveId" clId="{59D5A11F-B971-4354-8A6C-572CE2B9CBFD}" dt="2021-03-22T06:46:41.579" v="1154" actId="14100"/>
          <ac:spMkLst>
            <pc:docMk/>
            <pc:sldMk cId="3173146864" sldId="276"/>
            <ac:spMk id="9" creationId="{A8A5C214-2434-4E67-95D8-7945F480392E}"/>
          </ac:spMkLst>
        </pc:spChg>
        <pc:spChg chg="add mod ord">
          <ac:chgData name="Jack Madden" userId="a57912d06fb59ce7" providerId="LiveId" clId="{59D5A11F-B971-4354-8A6C-572CE2B9CBFD}" dt="2021-03-22T06:46:25.286" v="1151" actId="1076"/>
          <ac:spMkLst>
            <pc:docMk/>
            <pc:sldMk cId="3173146864" sldId="276"/>
            <ac:spMk id="10" creationId="{4D9EA38C-CED8-4CCE-B250-0063E14D53A8}"/>
          </ac:spMkLst>
        </pc:spChg>
        <pc:picChg chg="add del mod">
          <ac:chgData name="Jack Madden" userId="a57912d06fb59ce7" providerId="LiveId" clId="{59D5A11F-B971-4354-8A6C-572CE2B9CBFD}" dt="2021-03-25T14:36:01.727" v="2540" actId="478"/>
          <ac:picMkLst>
            <pc:docMk/>
            <pc:sldMk cId="3173146864" sldId="276"/>
            <ac:picMk id="5" creationId="{FAA9F0A4-8D2A-412D-A8A8-A8F4412373A3}"/>
          </ac:picMkLst>
        </pc:picChg>
        <pc:picChg chg="add del mod">
          <ac:chgData name="Jack Madden" userId="a57912d06fb59ce7" providerId="LiveId" clId="{59D5A11F-B971-4354-8A6C-572CE2B9CBFD}" dt="2021-03-25T14:36:00.836" v="2539" actId="478"/>
          <ac:picMkLst>
            <pc:docMk/>
            <pc:sldMk cId="3173146864" sldId="276"/>
            <ac:picMk id="12" creationId="{089D2095-DD7B-4E1E-BF44-F9A1849E9AC0}"/>
          </ac:picMkLst>
        </pc:picChg>
      </pc:sldChg>
      <pc:sldChg chg="addSp delSp modSp add mod">
        <pc:chgData name="Jack Madden" userId="a57912d06fb59ce7" providerId="LiveId" clId="{59D5A11F-B971-4354-8A6C-572CE2B9CBFD}" dt="2021-03-22T07:06:10.497" v="1288" actId="14100"/>
        <pc:sldMkLst>
          <pc:docMk/>
          <pc:sldMk cId="3877546559" sldId="277"/>
        </pc:sldMkLst>
        <pc:spChg chg="mod">
          <ac:chgData name="Jack Madden" userId="a57912d06fb59ce7" providerId="LiveId" clId="{59D5A11F-B971-4354-8A6C-572CE2B9CBFD}" dt="2021-03-22T07:04:33.163" v="1261"/>
          <ac:spMkLst>
            <pc:docMk/>
            <pc:sldMk cId="3877546559" sldId="277"/>
            <ac:spMk id="2" creationId="{E838CD95-24B3-4A2A-85AB-176B762F5D57}"/>
          </ac:spMkLst>
        </pc:spChg>
        <pc:spChg chg="mod">
          <ac:chgData name="Jack Madden" userId="a57912d06fb59ce7" providerId="LiveId" clId="{59D5A11F-B971-4354-8A6C-572CE2B9CBFD}" dt="2021-03-22T07:06:10.497" v="1288" actId="14100"/>
          <ac:spMkLst>
            <pc:docMk/>
            <pc:sldMk cId="3877546559" sldId="277"/>
            <ac:spMk id="5" creationId="{133C2572-EC78-4220-AF68-8AEB3A4F74A7}"/>
          </ac:spMkLst>
        </pc:spChg>
        <pc:picChg chg="del">
          <ac:chgData name="Jack Madden" userId="a57912d06fb59ce7" providerId="LiveId" clId="{59D5A11F-B971-4354-8A6C-572CE2B9CBFD}" dt="2021-03-22T07:04:35.172" v="1262" actId="478"/>
          <ac:picMkLst>
            <pc:docMk/>
            <pc:sldMk cId="3877546559" sldId="277"/>
            <ac:picMk id="4" creationId="{DD758412-FE95-4B88-833F-F17DB798A556}"/>
          </ac:picMkLst>
        </pc:picChg>
        <pc:picChg chg="del">
          <ac:chgData name="Jack Madden" userId="a57912d06fb59ce7" providerId="LiveId" clId="{59D5A11F-B971-4354-8A6C-572CE2B9CBFD}" dt="2021-03-22T07:04:36.141" v="1263" actId="478"/>
          <ac:picMkLst>
            <pc:docMk/>
            <pc:sldMk cId="3877546559" sldId="277"/>
            <ac:picMk id="6" creationId="{59690789-01A0-4814-86EC-A152CFC42BF9}"/>
          </ac:picMkLst>
        </pc:picChg>
        <pc:picChg chg="add mod">
          <ac:chgData name="Jack Madden" userId="a57912d06fb59ce7" providerId="LiveId" clId="{59D5A11F-B971-4354-8A6C-572CE2B9CBFD}" dt="2021-03-22T07:04:45.233" v="1265"/>
          <ac:picMkLst>
            <pc:docMk/>
            <pc:sldMk cId="3877546559" sldId="277"/>
            <ac:picMk id="8" creationId="{71B0C8A8-D3B4-4C13-9A06-1A1D8635C726}"/>
          </ac:picMkLst>
        </pc:picChg>
        <pc:picChg chg="add mod">
          <ac:chgData name="Jack Madden" userId="a57912d06fb59ce7" providerId="LiveId" clId="{59D5A11F-B971-4354-8A6C-572CE2B9CBFD}" dt="2021-03-22T07:05:56.684" v="1284" actId="14100"/>
          <ac:picMkLst>
            <pc:docMk/>
            <pc:sldMk cId="3877546559" sldId="277"/>
            <ac:picMk id="9" creationId="{71B0C8A8-D3B4-4C13-9A06-1A1D8635C726}"/>
          </ac:picMkLst>
        </pc:picChg>
        <pc:picChg chg="add mod">
          <ac:chgData name="Jack Madden" userId="a57912d06fb59ce7" providerId="LiveId" clId="{59D5A11F-B971-4354-8A6C-572CE2B9CBFD}" dt="2021-03-22T07:06:02.104" v="1287" actId="14100"/>
          <ac:picMkLst>
            <pc:docMk/>
            <pc:sldMk cId="3877546559" sldId="277"/>
            <ac:picMk id="10" creationId="{EA87E402-CC9C-4FE4-85B1-1951184569DF}"/>
          </ac:picMkLst>
        </pc:picChg>
      </pc:sldChg>
      <pc:sldChg chg="addSp delSp modSp add mod">
        <pc:chgData name="Jack Madden" userId="a57912d06fb59ce7" providerId="LiveId" clId="{59D5A11F-B971-4354-8A6C-572CE2B9CBFD}" dt="2021-03-26T15:22:08.541" v="2701" actId="20577"/>
        <pc:sldMkLst>
          <pc:docMk/>
          <pc:sldMk cId="7796185" sldId="278"/>
        </pc:sldMkLst>
        <pc:spChg chg="mod">
          <ac:chgData name="Jack Madden" userId="a57912d06fb59ce7" providerId="LiveId" clId="{59D5A11F-B971-4354-8A6C-572CE2B9CBFD}" dt="2021-03-26T15:22:08.541" v="2701" actId="20577"/>
          <ac:spMkLst>
            <pc:docMk/>
            <pc:sldMk cId="7796185" sldId="278"/>
            <ac:spMk id="2" creationId="{E838CD95-24B3-4A2A-85AB-176B762F5D57}"/>
          </ac:spMkLst>
        </pc:spChg>
        <pc:picChg chg="add mod">
          <ac:chgData name="Jack Madden" userId="a57912d06fb59ce7" providerId="LiveId" clId="{59D5A11F-B971-4354-8A6C-572CE2B9CBFD}" dt="2021-03-22T07:11:16.990" v="1291"/>
          <ac:picMkLst>
            <pc:docMk/>
            <pc:sldMk cId="7796185" sldId="278"/>
            <ac:picMk id="8" creationId="{EA87E402-CC9C-4FE4-85B1-1951184569DF}"/>
          </ac:picMkLst>
        </pc:picChg>
        <pc:picChg chg="del">
          <ac:chgData name="Jack Madden" userId="a57912d06fb59ce7" providerId="LiveId" clId="{59D5A11F-B971-4354-8A6C-572CE2B9CBFD}" dt="2021-03-22T07:11:28.365" v="1294" actId="478"/>
          <ac:picMkLst>
            <pc:docMk/>
            <pc:sldMk cId="7796185" sldId="278"/>
            <ac:picMk id="9" creationId="{71B0C8A8-D3B4-4C13-9A06-1A1D8635C726}"/>
          </ac:picMkLst>
        </pc:picChg>
        <pc:picChg chg="del">
          <ac:chgData name="Jack Madden" userId="a57912d06fb59ce7" providerId="LiveId" clId="{59D5A11F-B971-4354-8A6C-572CE2B9CBFD}" dt="2021-03-22T07:11:28.918" v="1295" actId="478"/>
          <ac:picMkLst>
            <pc:docMk/>
            <pc:sldMk cId="7796185" sldId="278"/>
            <ac:picMk id="10" creationId="{EA87E402-CC9C-4FE4-85B1-1951184569DF}"/>
          </ac:picMkLst>
        </pc:picChg>
        <pc:picChg chg="add mod modCrop">
          <ac:chgData name="Jack Madden" userId="a57912d06fb59ce7" providerId="LiveId" clId="{59D5A11F-B971-4354-8A6C-572CE2B9CBFD}" dt="2021-03-22T07:12:28.897" v="1308" actId="1076"/>
          <ac:picMkLst>
            <pc:docMk/>
            <pc:sldMk cId="7796185" sldId="278"/>
            <ac:picMk id="11" creationId="{A37A6487-8ECE-42EE-A808-0BBA24BA7C04}"/>
          </ac:picMkLst>
        </pc:picChg>
        <pc:picChg chg="add mod modCrop">
          <ac:chgData name="Jack Madden" userId="a57912d06fb59ce7" providerId="LiveId" clId="{59D5A11F-B971-4354-8A6C-572CE2B9CBFD}" dt="2021-03-22T07:12:30.933" v="1309" actId="1076"/>
          <ac:picMkLst>
            <pc:docMk/>
            <pc:sldMk cId="7796185" sldId="278"/>
            <ac:picMk id="12" creationId="{E9A66341-A0AF-467A-B9C8-61B367087E57}"/>
          </ac:picMkLst>
        </pc:picChg>
      </pc:sldChg>
      <pc:sldChg chg="addSp delSp modSp add mod">
        <pc:chgData name="Jack Madden" userId="a57912d06fb59ce7" providerId="LiveId" clId="{59D5A11F-B971-4354-8A6C-572CE2B9CBFD}" dt="2021-03-26T15:41:35.959" v="2816" actId="20577"/>
        <pc:sldMkLst>
          <pc:docMk/>
          <pc:sldMk cId="4069599917" sldId="279"/>
        </pc:sldMkLst>
        <pc:spChg chg="mod">
          <ac:chgData name="Jack Madden" userId="a57912d06fb59ce7" providerId="LiveId" clId="{59D5A11F-B971-4354-8A6C-572CE2B9CBFD}" dt="2021-03-26T15:41:35.959" v="2816" actId="20577"/>
          <ac:spMkLst>
            <pc:docMk/>
            <pc:sldMk cId="4069599917" sldId="279"/>
            <ac:spMk id="2" creationId="{E838CD95-24B3-4A2A-85AB-176B762F5D57}"/>
          </ac:spMkLst>
        </pc:spChg>
        <pc:spChg chg="del">
          <ac:chgData name="Jack Madden" userId="a57912d06fb59ce7" providerId="LiveId" clId="{59D5A11F-B971-4354-8A6C-572CE2B9CBFD}" dt="2021-03-26T15:25:46.977" v="2723" actId="478"/>
          <ac:spMkLst>
            <pc:docMk/>
            <pc:sldMk cId="4069599917" sldId="279"/>
            <ac:spMk id="5" creationId="{133C2572-EC78-4220-AF68-8AEB3A4F74A7}"/>
          </ac:spMkLst>
        </pc:spChg>
        <pc:spChg chg="del">
          <ac:chgData name="Jack Madden" userId="a57912d06fb59ce7" providerId="LiveId" clId="{59D5A11F-B971-4354-8A6C-572CE2B9CBFD}" dt="2021-03-26T15:25:46.537" v="2722" actId="478"/>
          <ac:spMkLst>
            <pc:docMk/>
            <pc:sldMk cId="4069599917" sldId="279"/>
            <ac:spMk id="7" creationId="{CF803563-4756-4D33-A6BD-86884BAFF83F}"/>
          </ac:spMkLst>
        </pc:spChg>
        <pc:spChg chg="add mod">
          <ac:chgData name="Jack Madden" userId="a57912d06fb59ce7" providerId="LiveId" clId="{59D5A11F-B971-4354-8A6C-572CE2B9CBFD}" dt="2021-03-26T15:37:59.099" v="2788" actId="1076"/>
          <ac:spMkLst>
            <pc:docMk/>
            <pc:sldMk cId="4069599917" sldId="279"/>
            <ac:spMk id="9" creationId="{8F0C57D7-3885-4A9E-AA4C-EC3016F62B5B}"/>
          </ac:spMkLst>
        </pc:spChg>
        <pc:spChg chg="add mod">
          <ac:chgData name="Jack Madden" userId="a57912d06fb59ce7" providerId="LiveId" clId="{59D5A11F-B971-4354-8A6C-572CE2B9CBFD}" dt="2021-03-26T15:37:59.099" v="2788" actId="1076"/>
          <ac:spMkLst>
            <pc:docMk/>
            <pc:sldMk cId="4069599917" sldId="279"/>
            <ac:spMk id="10" creationId="{EC598EA8-11CF-4BE0-B090-BF283D6A0FF9}"/>
          </ac:spMkLst>
        </pc:spChg>
        <pc:graphicFrameChg chg="add mod modGraphic">
          <ac:chgData name="Jack Madden" userId="a57912d06fb59ce7" providerId="LiveId" clId="{59D5A11F-B971-4354-8A6C-572CE2B9CBFD}" dt="2021-03-26T15:41:26.407" v="2815" actId="572"/>
          <ac:graphicFrameMkLst>
            <pc:docMk/>
            <pc:sldMk cId="4069599917" sldId="279"/>
            <ac:graphicFrameMk id="4" creationId="{77719CCC-E595-4311-B43D-A5217275E659}"/>
          </ac:graphicFrameMkLst>
        </pc:graphicFrameChg>
        <pc:picChg chg="del">
          <ac:chgData name="Jack Madden" userId="a57912d06fb59ce7" providerId="LiveId" clId="{59D5A11F-B971-4354-8A6C-572CE2B9CBFD}" dt="2021-03-26T15:25:45.887" v="2721" actId="478"/>
          <ac:picMkLst>
            <pc:docMk/>
            <pc:sldMk cId="4069599917" sldId="279"/>
            <ac:picMk id="11" creationId="{A37A6487-8ECE-42EE-A808-0BBA24BA7C04}"/>
          </ac:picMkLst>
        </pc:picChg>
        <pc:picChg chg="del">
          <ac:chgData name="Jack Madden" userId="a57912d06fb59ce7" providerId="LiveId" clId="{59D5A11F-B971-4354-8A6C-572CE2B9CBFD}" dt="2021-03-26T15:25:45.352" v="2720" actId="478"/>
          <ac:picMkLst>
            <pc:docMk/>
            <pc:sldMk cId="4069599917" sldId="279"/>
            <ac:picMk id="12" creationId="{E9A66341-A0AF-467A-B9C8-61B367087E57}"/>
          </ac:picMkLst>
        </pc:picChg>
      </pc:sldChg>
      <pc:sldMasterChg chg="setBg modSldLayout">
        <pc:chgData name="Jack Madden" userId="a57912d06fb59ce7" providerId="LiveId" clId="{59D5A11F-B971-4354-8A6C-572CE2B9CBFD}" dt="2021-03-22T06:14:55.135" v="411"/>
        <pc:sldMasterMkLst>
          <pc:docMk/>
          <pc:sldMasterMk cId="479298693" sldId="2147483648"/>
        </pc:sldMasterMkLst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626265782" sldId="2147483649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3342176992" sldId="2147483650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3577265460" sldId="2147483651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3610663455" sldId="2147483652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3515335867" sldId="2147483653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198729264" sldId="2147483654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96965644" sldId="2147483655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1978300104" sldId="2147483656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870083515" sldId="2147483657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1591765398" sldId="2147483658"/>
          </pc:sldLayoutMkLst>
        </pc:sldLayoutChg>
        <pc:sldLayoutChg chg="setBg">
          <pc:chgData name="Jack Madden" userId="a57912d06fb59ce7" providerId="LiveId" clId="{59D5A11F-B971-4354-8A6C-572CE2B9CBFD}" dt="2021-03-22T06:14:55.135" v="411"/>
          <pc:sldLayoutMkLst>
            <pc:docMk/>
            <pc:sldMasterMk cId="479298693" sldId="2147483648"/>
            <pc:sldLayoutMk cId="134062279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2E17-5A60-4111-A451-433837CF78C1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7AB2-6342-49C5-AC52-03E66E6D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0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A7FE-EF2B-4382-A1C4-C231110E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53805-D743-421F-A55A-5420CFA5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BCF5-F796-44D7-BDC1-E05EE102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9E79-4857-4C65-827A-554B5EE44FA6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DB56-5E8A-4CD7-A3EC-90333FC1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69684-2A24-40CB-8B44-DCA0DC6F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6FD7-B08E-47DD-B2D0-26F35C85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5CE69-5A20-437A-89E7-3A1646FB9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E16BA-2109-45FF-807A-CF4987FB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CB5A-306E-41FD-96DA-8A842C6A3019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55B34-4F24-4E71-A32E-978F0591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EAAC-B931-4B3F-B1B0-655EC571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CFCBE-F272-4878-9448-554EFC0D1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4F8C1-74C8-4E14-808A-CEAEBBFE0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88B3-E718-4BD1-A3D0-952632B3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DD6-D68D-4DCD-BE15-37B0F1092AF0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E4B8-C027-4685-A6BD-179135EC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5A3E-B0DA-4A65-A306-B132E39B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DF82-ED5F-419C-9A78-E2C5A732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0D16E-4CE9-46CD-BB54-920AD085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B5BD9-DEA1-4C4F-9B69-A11BA37F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243-D188-43B9-B7F8-7D26BE01DAB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3DC45-4E91-42A6-8A8F-D98BBE5A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B5AA-DF4C-4198-BFA1-179FA6F9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D55C-BB0F-4F1F-99E4-E335CC59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BEFA6-C0F2-4D60-8B93-430934AA6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147B-8185-40C9-B73C-D868956E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BD5A-0BE3-4B2E-8463-F63B9E5E7166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096B3-8A19-49F8-80EB-52DA1F33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A42C-9A40-4AEF-A5FF-8EA63161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398C-9E56-477C-A8F8-B7CDD9E7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FFDF-5211-4CB9-9B81-559064220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DF983-8CCD-4C99-A2FE-DF3C243CA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3E0EB-4E34-4701-B4AE-589538CB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08C-5649-4D3D-9D7D-4516D57051FC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B62C3-CFE1-4559-9B62-EBC85C8B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222D-AC5D-48CC-89CF-1B3A0EEC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AE846-BE1A-40DC-828C-551A706995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9705-4A9F-41A5-BC0F-FD478907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A3D58-FD79-4DB9-986A-8318C9E28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63E21-6555-4BD5-B39B-F09591EC3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6729C-F22F-4104-8D09-97BF20C0F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C3819-1343-4C02-841D-DA6805CC7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864D4-85FC-45AF-A718-841311F6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1BF7-A0EA-4A0E-8EEC-A8A02A8F76DC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5E153-A932-4396-A500-000AB43D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B2364-6150-410A-A801-96795E04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DCE4-734C-492A-9A82-A4A2895E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53ED6-ABE1-4DF9-A446-77770090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1E61-42E6-4507-B9BB-B32B49043412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40DE2-F6FA-4C93-924E-B02D884F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FBDB0-BBEB-42DF-9353-E051DA59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00BF2-6B9A-4046-95C9-4634B7EB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599-1A72-421B-9BC2-305DBCFAE842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1904F-8360-4271-9BDE-8193223E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3A620-C26A-42FD-AFAB-8E56A555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1DB3-0FFD-45EB-9A0F-347FCE6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DF8C-7048-4270-B84B-8995B26F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9556C-972E-4700-83FB-65E41F2B4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67E4B-C4C7-4BC0-BB2D-9A3B0C71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17AD-A088-4F99-A994-8D9B56E6C1EF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F9A1A-E80D-4ED0-B3C3-1AD78DDF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41B71-3B94-4B7F-93B7-A5BD77DE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78F9-E6EA-488B-8EA7-7F96F59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CFF75-1A7F-46A4-8824-A1E442A5F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0D566-4DBF-442C-97DF-07E38A5A1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E145-F6B9-4736-B76F-9FCDF0A0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123E-6CBD-440D-8B79-C3E6A6C438B0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3E797-3EE5-4EC4-A8C6-F490C727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0A3F7-A16C-4ADD-AABE-30C9D52D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912A970-C4AF-4DF4-AE97-404DE8BC8194}"/>
              </a:ext>
            </a:extLst>
          </p:cNvPr>
          <p:cNvSpPr/>
          <p:nvPr userDrawn="1"/>
        </p:nvSpPr>
        <p:spPr>
          <a:xfrm>
            <a:off x="10363200" y="5029200"/>
            <a:ext cx="1828800" cy="18288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6A326-3465-4B7F-A512-71F6B2DD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1B82A-BFFF-487A-9057-910535F4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B50B9-C6ED-40C4-A913-0E827E94A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84F2-2082-45C2-A71F-A30964D2994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D87CA-2619-437B-833E-D2F558083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76E9-1AA7-4D32-AF2F-85294372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14AE846-BE1A-40DC-828C-551A706995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7A6D168-5E10-4988-96AF-51615D6694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160" y="5717982"/>
            <a:ext cx="751680" cy="10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13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15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17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Rectangle 19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D60DF-B8B8-444C-ACE3-F63DB918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99" y="1216554"/>
            <a:ext cx="5089552" cy="2224493"/>
          </a:xfrm>
        </p:spPr>
        <p:txBody>
          <a:bodyPr anchor="t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Validating a Novel CFD Algorithm by Finding the Drag Coefficient of a Sphere</a:t>
            </a:r>
            <a:endParaRPr lang="en-US" sz="3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9BE36-F006-411E-AC23-2DD012F14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891" y="3077573"/>
            <a:ext cx="3624471" cy="329787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By: David “Jack” Madden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23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4E8523-289E-4D0C-908C-ECE77AB8136C}"/>
              </a:ext>
            </a:extLst>
          </p:cNvPr>
          <p:cNvSpPr txBox="1"/>
          <p:nvPr/>
        </p:nvSpPr>
        <p:spPr>
          <a:xfrm>
            <a:off x="1091650" y="3679766"/>
            <a:ext cx="482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Arizona State University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EAF22E-476D-4C4F-8382-15BCD9748A96}"/>
              </a:ext>
            </a:extLst>
          </p:cNvPr>
          <p:cNvSpPr txBox="1"/>
          <p:nvPr/>
        </p:nvSpPr>
        <p:spPr>
          <a:xfrm>
            <a:off x="6000942" y="4720701"/>
            <a:ext cx="5710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Honors Thesis Committee Chair: Mohamed Houssem Kasbaoui, Ph. D.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Honors Thesis Second Committee Member: Marcus Herrmann, Ph. D.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B28283-C7BF-43E3-9142-557B69ECA847}"/>
              </a:ext>
            </a:extLst>
          </p:cNvPr>
          <p:cNvSpPr/>
          <p:nvPr/>
        </p:nvSpPr>
        <p:spPr>
          <a:xfrm>
            <a:off x="754129" y="4597633"/>
            <a:ext cx="386180" cy="37194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0C838-DD1D-475C-9ABD-7DA3F3A7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46" y="1427158"/>
            <a:ext cx="5225306" cy="3274299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518BB67-115B-457A-90CA-4541138DEC38}"/>
              </a:ext>
            </a:extLst>
          </p:cNvPr>
          <p:cNvSpPr/>
          <p:nvPr/>
        </p:nvSpPr>
        <p:spPr>
          <a:xfrm>
            <a:off x="10363200" y="5029200"/>
            <a:ext cx="1828800" cy="18288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D6694-AE44-4049-817C-C2B5825F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8E4246-6F86-45F1-BC7C-FEFA277CD96A}"/>
              </a:ext>
            </a:extLst>
          </p:cNvPr>
          <p:cNvSpPr txBox="1"/>
          <p:nvPr/>
        </p:nvSpPr>
        <p:spPr>
          <a:xfrm>
            <a:off x="1091650" y="4165974"/>
            <a:ext cx="4825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2021 Arizona/NASA Space Grant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Undergraduate Research Symposium</a:t>
            </a:r>
          </a:p>
        </p:txBody>
      </p:sp>
      <p:pic>
        <p:nvPicPr>
          <p:cNvPr id="22" name="Picture 2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9A16122-870A-47FD-88AF-3095C8774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160" y="5717982"/>
            <a:ext cx="751680" cy="100349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9661480-4019-4EDC-9D5A-6F2557ECA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18" y="5717982"/>
            <a:ext cx="1709482" cy="100349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F143875-25FF-4BEA-9C9C-5D6D06281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3"/>
          <a:stretch/>
        </p:blipFill>
        <p:spPr>
          <a:xfrm>
            <a:off x="6857318" y="5714712"/>
            <a:ext cx="1217302" cy="10067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A57A414-8EA0-4411-B592-E0494817D329}"/>
              </a:ext>
            </a:extLst>
          </p:cNvPr>
          <p:cNvSpPr txBox="1"/>
          <p:nvPr/>
        </p:nvSpPr>
        <p:spPr>
          <a:xfrm>
            <a:off x="1091650" y="4969577"/>
            <a:ext cx="482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April 17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8651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F236A4-483D-41D4-A437-507A49676A80}"/>
              </a:ext>
            </a:extLst>
          </p:cNvPr>
          <p:cNvSpPr/>
          <p:nvPr/>
        </p:nvSpPr>
        <p:spPr>
          <a:xfrm>
            <a:off x="8264672" y="5238807"/>
            <a:ext cx="2844567" cy="5737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4FD682-F21E-44EA-9B1C-ED726102A37E}"/>
              </a:ext>
            </a:extLst>
          </p:cNvPr>
          <p:cNvSpPr/>
          <p:nvPr/>
        </p:nvSpPr>
        <p:spPr>
          <a:xfrm>
            <a:off x="8264674" y="1724023"/>
            <a:ext cx="2844566" cy="20594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A9DFC-E42B-4235-A0BE-CD73A8A9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A4CF-44AD-40E9-966B-68168D0A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673" y="1825625"/>
            <a:ext cx="2844567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Reynolds Numbers =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10, 25, 50, 100, 200, 300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2D9AC-F702-4EF7-9746-4968178E8509}"/>
              </a:ext>
            </a:extLst>
          </p:cNvPr>
          <p:cNvSpPr/>
          <p:nvPr/>
        </p:nvSpPr>
        <p:spPr>
          <a:xfrm>
            <a:off x="8264671" y="4112647"/>
            <a:ext cx="2844567" cy="5737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96CBFC-9FC5-469F-B5A5-E2239004C652}"/>
              </a:ext>
            </a:extLst>
          </p:cNvPr>
          <p:cNvSpPr txBox="1">
            <a:spLocks/>
          </p:cNvSpPr>
          <p:nvPr/>
        </p:nvSpPr>
        <p:spPr>
          <a:xfrm>
            <a:off x="8264672" y="5279539"/>
            <a:ext cx="338146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CFL = 0.10, 0.25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062A73-66EF-450F-99E2-AEAD8AF997EB}"/>
              </a:ext>
            </a:extLst>
          </p:cNvPr>
          <p:cNvSpPr txBox="1">
            <a:spLocks/>
          </p:cNvSpPr>
          <p:nvPr/>
        </p:nvSpPr>
        <p:spPr>
          <a:xfrm>
            <a:off x="8264672" y="4133898"/>
            <a:ext cx="338146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d/</a:t>
            </a:r>
            <a:r>
              <a:rPr lang="el-GR" sz="3200" dirty="0">
                <a:solidFill>
                  <a:schemeClr val="bg1"/>
                </a:solidFill>
              </a:rPr>
              <a:t>Δ</a:t>
            </a:r>
            <a:r>
              <a:rPr lang="en-US" sz="3200" dirty="0">
                <a:solidFill>
                  <a:schemeClr val="bg1"/>
                </a:solidFill>
              </a:rPr>
              <a:t>x = 6, 12, 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D200F-5B5E-4FA6-9F5A-4F0AC45E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10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8366A5A-4DB8-424C-9C6F-C543A3C4FDB8}"/>
              </a:ext>
            </a:extLst>
          </p:cNvPr>
          <p:cNvSpPr txBox="1">
            <a:spLocks/>
          </p:cNvSpPr>
          <p:nvPr/>
        </p:nvSpPr>
        <p:spPr>
          <a:xfrm rot="1708284">
            <a:off x="3835046" y="1208697"/>
            <a:ext cx="2774203" cy="54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12d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AC41040-7336-43C6-88EC-7AB9CCA47FCE}"/>
              </a:ext>
            </a:extLst>
          </p:cNvPr>
          <p:cNvSpPr txBox="1">
            <a:spLocks/>
          </p:cNvSpPr>
          <p:nvPr/>
        </p:nvSpPr>
        <p:spPr>
          <a:xfrm rot="16200000">
            <a:off x="3558357" y="5163168"/>
            <a:ext cx="2774203" cy="54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 12d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3EA5D4-3BEF-420B-9AC0-2701EEAE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01" y="1289705"/>
            <a:ext cx="6667495" cy="52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C9EF-56AB-467F-89DF-5906CACA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Schiller Naumann Correlation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98A92-794F-4F69-811A-D778F6E8F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49684" y="1400207"/>
            <a:ext cx="7092632" cy="42973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14C88-2B7F-41D0-9DA3-9E00DD0C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0428A0-F607-4AD0-8E12-F02C9ECF928C}"/>
              </a:ext>
            </a:extLst>
          </p:cNvPr>
          <p:cNvSpPr txBox="1">
            <a:spLocks/>
          </p:cNvSpPr>
          <p:nvPr/>
        </p:nvSpPr>
        <p:spPr>
          <a:xfrm>
            <a:off x="2549684" y="5395912"/>
            <a:ext cx="70926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Mordant &amp; </a:t>
            </a:r>
            <a:r>
              <a:rPr lang="en-US" sz="2000" dirty="0" err="1">
                <a:solidFill>
                  <a:schemeClr val="bg1"/>
                </a:solidFill>
              </a:rPr>
              <a:t>Pinton</a:t>
            </a:r>
            <a:r>
              <a:rPr lang="en-US" sz="2000" dirty="0">
                <a:solidFill>
                  <a:schemeClr val="bg1"/>
                </a:solidFill>
              </a:rPr>
              <a:t>, The European Physical Journal B - Condensed Matter and Complex Systems , 2000</a:t>
            </a:r>
          </a:p>
        </p:txBody>
      </p:sp>
    </p:spTree>
    <p:extLst>
      <p:ext uri="{BB962C8B-B14F-4D97-AF65-F5344CB8AC3E}">
        <p14:creationId xmlns:p14="http://schemas.microsoft.com/office/powerpoint/2010/main" val="227538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7F8F32-C0B7-4656-AA17-3DA759CB4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8173" y="1308479"/>
            <a:ext cx="9957732" cy="51843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F5342-63A1-4488-99C4-00F54BC1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D9E53B-C93A-4E70-96EE-385EE38AEB05}"/>
              </a:ext>
            </a:extLst>
          </p:cNvPr>
          <p:cNvSpPr txBox="1">
            <a:spLocks/>
          </p:cNvSpPr>
          <p:nvPr/>
        </p:nvSpPr>
        <p:spPr>
          <a:xfrm>
            <a:off x="478173" y="239290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Qualitative Analysis of Re = 100, d/Δ x = 12, CFL 0.25</a:t>
            </a:r>
          </a:p>
        </p:txBody>
      </p:sp>
    </p:spTree>
    <p:extLst>
      <p:ext uri="{BB962C8B-B14F-4D97-AF65-F5344CB8AC3E}">
        <p14:creationId xmlns:p14="http://schemas.microsoft.com/office/powerpoint/2010/main" val="108703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803563-4756-4D33-A6BD-86884BAFF83F}"/>
              </a:ext>
            </a:extLst>
          </p:cNvPr>
          <p:cNvSpPr/>
          <p:nvPr/>
        </p:nvSpPr>
        <p:spPr>
          <a:xfrm>
            <a:off x="6172200" y="1690689"/>
            <a:ext cx="5105398" cy="4122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C2572-EC78-4220-AF68-8AEB3A4F74A7}"/>
              </a:ext>
            </a:extLst>
          </p:cNvPr>
          <p:cNvSpPr/>
          <p:nvPr/>
        </p:nvSpPr>
        <p:spPr>
          <a:xfrm>
            <a:off x="838201" y="1690689"/>
            <a:ext cx="5105398" cy="4122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8CD95-24B3-4A2A-85AB-176B762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Drag Coefficient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58412-FE95-4B88-833F-F17DB798A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1" y="1690688"/>
            <a:ext cx="4958593" cy="4122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90789-01A0-4814-86EC-A152CFC42B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1690687"/>
            <a:ext cx="5105398" cy="41228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B61B0-9D33-4A49-80D5-D2384FF9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803563-4756-4D33-A6BD-86884BAFF83F}"/>
              </a:ext>
            </a:extLst>
          </p:cNvPr>
          <p:cNvSpPr/>
          <p:nvPr/>
        </p:nvSpPr>
        <p:spPr>
          <a:xfrm>
            <a:off x="6172200" y="1690688"/>
            <a:ext cx="5105398" cy="401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C2572-EC78-4220-AF68-8AEB3A4F74A7}"/>
              </a:ext>
            </a:extLst>
          </p:cNvPr>
          <p:cNvSpPr/>
          <p:nvPr/>
        </p:nvSpPr>
        <p:spPr>
          <a:xfrm>
            <a:off x="838200" y="1690689"/>
            <a:ext cx="5181597" cy="402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8CD95-24B3-4A2A-85AB-176B762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Relative Error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0C8A8-D3B4-4C13-9A06-1A1D8635C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83939"/>
            <a:ext cx="5486400" cy="4023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7E402-CC9C-4FE4-85B1-1951184569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683939"/>
            <a:ext cx="5486400" cy="40233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38750-D717-442B-85F6-2269B6B6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2F6B-99C1-4970-9C4B-D9B5AC52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 and Future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2A184-A7A7-4440-BCA2-AB86819AAC5D}"/>
              </a:ext>
            </a:extLst>
          </p:cNvPr>
          <p:cNvSpPr/>
          <p:nvPr/>
        </p:nvSpPr>
        <p:spPr>
          <a:xfrm>
            <a:off x="838198" y="4398722"/>
            <a:ext cx="10515600" cy="12302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A9ABE-E106-4ABB-9B0A-A0D845E2F957}"/>
              </a:ext>
            </a:extLst>
          </p:cNvPr>
          <p:cNvSpPr/>
          <p:nvPr/>
        </p:nvSpPr>
        <p:spPr>
          <a:xfrm>
            <a:off x="783408" y="1405461"/>
            <a:ext cx="10515600" cy="23611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DE22D-161A-4F6F-A6D8-F6FC6028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5461"/>
            <a:ext cx="10406019" cy="477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 algorithm converges with increasing resolution as expected. This successfully validates the algorithm for continued development in three dimensions.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Future work will focus on testing different 3D shapes and multiple 3D objects at once.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488EB-988B-4A0E-A4D5-7B145E4D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E462-A201-429A-8B91-AD95675D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i="1" dirty="0">
                <a:solidFill>
                  <a:schemeClr val="bg1"/>
                </a:solidFill>
              </a:rPr>
              <a:t>Thank you for your time!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A47D6-8CC2-47BC-B13C-653CF46E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92D-4D1D-4D88-8463-241774E3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A2BC0-1419-43BC-AAB6-5BA7BF07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43450" cy="43751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Kasbaoui Research Group (KRG) has developed a Novel algorithm for use in Computational Fluid Dynamics (CFD)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Previous testing has focused on two dimensions, but now the algorithm must be proven to work in three dimensions before development can continue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6FCD8E9-96A1-4143-A2D5-084DFA950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07" b="1426"/>
          <a:stretch/>
        </p:blipFill>
        <p:spPr>
          <a:xfrm>
            <a:off x="6903377" y="1572577"/>
            <a:ext cx="4176446" cy="4160520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CE90B444-8C52-4970-AE40-943E1DC3E1A7}"/>
              </a:ext>
            </a:extLst>
          </p:cNvPr>
          <p:cNvSpPr/>
          <p:nvPr/>
        </p:nvSpPr>
        <p:spPr>
          <a:xfrm>
            <a:off x="6019800" y="681037"/>
            <a:ext cx="5943600" cy="5943600"/>
          </a:xfrm>
          <a:prstGeom prst="donut">
            <a:avLst>
              <a:gd name="adj" fmla="val 2335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0D312-0C2B-446B-A605-9E022871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14C433-9901-4999-BC9D-80E10869E582}"/>
              </a:ext>
            </a:extLst>
          </p:cNvPr>
          <p:cNvSpPr/>
          <p:nvPr/>
        </p:nvSpPr>
        <p:spPr>
          <a:xfrm>
            <a:off x="733425" y="3733007"/>
            <a:ext cx="10515600" cy="17438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7B5A0F-FAC7-4267-BB0B-54C5EF029300}"/>
              </a:ext>
            </a:extLst>
          </p:cNvPr>
          <p:cNvSpPr/>
          <p:nvPr/>
        </p:nvSpPr>
        <p:spPr>
          <a:xfrm>
            <a:off x="733425" y="1690688"/>
            <a:ext cx="10515600" cy="1509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C88FF-87A0-4683-9339-A7C863CE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28AE-C32E-4BDB-BEAA-553BB7C9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Validate that the novel algorithm worked successfully in three dimensions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Determine the simulation parameters required to compute the hydrodynamic forces on a submerged solid with high-fidelity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73C2-E4AF-46D9-8C99-A60FBA7F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9EA38C-CED8-4CCE-B250-0063E14D53A8}"/>
              </a:ext>
            </a:extLst>
          </p:cNvPr>
          <p:cNvSpPr/>
          <p:nvPr/>
        </p:nvSpPr>
        <p:spPr>
          <a:xfrm>
            <a:off x="5259898" y="1809748"/>
            <a:ext cx="5377342" cy="43799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5C214-2434-4E67-95D8-7945F480392E}"/>
              </a:ext>
            </a:extLst>
          </p:cNvPr>
          <p:cNvSpPr/>
          <p:nvPr/>
        </p:nvSpPr>
        <p:spPr>
          <a:xfrm>
            <a:off x="952499" y="1809748"/>
            <a:ext cx="3946672" cy="43799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3214C-E392-4CCE-B706-D049617F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Navier Stokes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6FAC0-170D-48CF-B935-21D834624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14506"/>
            <a:ext cx="3946672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Mass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7E2B832-BEC8-4028-AFCA-0D1EF41F35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52500" y="2477293"/>
                <a:ext cx="3946671" cy="3684588"/>
              </a:xfrm>
            </p:spPr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7E2B832-BEC8-4028-AFCA-0D1EF41F3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52500" y="2477293"/>
                <a:ext cx="3946671" cy="36845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E9256A-F5E7-457B-BEA8-862AD1819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59895" y="1809747"/>
            <a:ext cx="5377339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Momentum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A99615-0270-4C17-B50A-375950E5A38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259894" y="2502692"/>
                <a:ext cx="5377341" cy="368458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A99615-0270-4C17-B50A-375950E5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259894" y="2502692"/>
                <a:ext cx="5377341" cy="36845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D7944-BBAC-487F-94C5-31D82EEE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1650-0EB6-4FD0-9C3D-BF27B18D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Body Conforming Meshes</a:t>
            </a:r>
          </a:p>
        </p:txBody>
      </p:sp>
      <p:pic>
        <p:nvPicPr>
          <p:cNvPr id="6" name="Picture 5" descr="A picture containing text, shoji&#10;&#10;Description automatically generated">
            <a:extLst>
              <a:ext uri="{FF2B5EF4-FFF2-40B4-BE49-F238E27FC236}">
                <a16:creationId xmlns:a16="http://schemas.microsoft.com/office/drawing/2014/main" id="{5A706B7D-A778-4DDB-A670-19FE2990BD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25" y="1690688"/>
            <a:ext cx="7880350" cy="4572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C5DDA-C9D5-47D3-9442-A621F27A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1650-0EB6-4FD0-9C3D-BF27B18D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Body Conforming Meshes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06B7D-A778-4DDB-A670-19FE2990BD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5825" y="1690688"/>
            <a:ext cx="7880350" cy="457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B7267-DFC2-4369-B15B-EAAC7DDA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7B490B-D482-4836-ABE6-6255CD547075}"/>
              </a:ext>
            </a:extLst>
          </p:cNvPr>
          <p:cNvSpPr/>
          <p:nvPr/>
        </p:nvSpPr>
        <p:spPr>
          <a:xfrm>
            <a:off x="2470950" y="4486041"/>
            <a:ext cx="6975054" cy="170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2BCE5-74B6-4BDE-8CEA-8E8813218A7D}"/>
              </a:ext>
            </a:extLst>
          </p:cNvPr>
          <p:cNvSpPr/>
          <p:nvPr/>
        </p:nvSpPr>
        <p:spPr>
          <a:xfrm>
            <a:off x="2470950" y="2235876"/>
            <a:ext cx="6975054" cy="170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12185-6A36-4C7B-93D2-DC24F4D0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Immersed Boundary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7">
                <a:extLst>
                  <a:ext uri="{FF2B5EF4-FFF2-40B4-BE49-F238E27FC236}">
                    <a16:creationId xmlns:a16="http://schemas.microsoft.com/office/drawing/2014/main" id="{0A038D6F-1F2A-4DD7-BBF4-89AC830352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0950" y="2235876"/>
                <a:ext cx="6975054" cy="1704977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7">
                <a:extLst>
                  <a:ext uri="{FF2B5EF4-FFF2-40B4-BE49-F238E27FC236}">
                    <a16:creationId xmlns:a16="http://schemas.microsoft.com/office/drawing/2014/main" id="{0A038D6F-1F2A-4DD7-BBF4-89AC83035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50" y="2235876"/>
                <a:ext cx="6975054" cy="1704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22F34-A1C2-4899-AB99-68C6106C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777296CC-6F92-4979-8268-DD1B722F80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0950" y="4486040"/>
                <a:ext cx="6975054" cy="1704978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limLoc m:val="subSup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𝐼𝐵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777296CC-6F92-4979-8268-DD1B722F8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50" y="4486040"/>
                <a:ext cx="6975054" cy="1704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1650-0EB6-4FD0-9C3D-BF27B18D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Immersed Boundary Method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06B7D-A778-4DDB-A670-19FE2990BDA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799" r="12399" b="1744"/>
          <a:stretch/>
        </p:blipFill>
        <p:spPr>
          <a:xfrm>
            <a:off x="578839" y="2046914"/>
            <a:ext cx="5729681" cy="3783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C056E-C434-4D9C-BA47-8F72F15975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69" y="2046914"/>
            <a:ext cx="4597167" cy="3783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40AF0-326F-4047-A2A9-0B77DB6B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9E7B4F-D5EC-4C41-A7E2-D4BDEA0C75D2}"/>
              </a:ext>
            </a:extLst>
          </p:cNvPr>
          <p:cNvSpPr/>
          <p:nvPr/>
        </p:nvSpPr>
        <p:spPr>
          <a:xfrm>
            <a:off x="4735366" y="3846514"/>
            <a:ext cx="6291263" cy="18734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CCD45-2E29-4686-8DEF-0076B439A448}"/>
              </a:ext>
            </a:extLst>
          </p:cNvPr>
          <p:cNvSpPr/>
          <p:nvPr/>
        </p:nvSpPr>
        <p:spPr>
          <a:xfrm>
            <a:off x="712954" y="1891292"/>
            <a:ext cx="6291263" cy="170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D8647-D63A-451C-AB16-A27BAA49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Advantages of IBM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946D9C-71C5-4E67-92A0-CCA3F4F7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371" y="2141537"/>
            <a:ext cx="538643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Reduced Computational Cost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C2CC5-A7E9-4BDE-B3FB-5B849AB471BC}"/>
              </a:ext>
            </a:extLst>
          </p:cNvPr>
          <p:cNvSpPr txBox="1"/>
          <p:nvPr/>
        </p:nvSpPr>
        <p:spPr>
          <a:xfrm>
            <a:off x="4833696" y="3846514"/>
            <a:ext cx="60946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Better Particle Resolved Direct Numerical Simulations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6FDBD-2149-45D0-9925-F4E5F848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E846-BE1A-40DC-828C-551A70699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343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Validating a Novel CFD Algorithm by Finding the Drag Coefficient of a Sphere</vt:lpstr>
      <vt:lpstr>Introduction</vt:lpstr>
      <vt:lpstr>Goals</vt:lpstr>
      <vt:lpstr>Navier Stokes Equations</vt:lpstr>
      <vt:lpstr>Body Conforming Meshes</vt:lpstr>
      <vt:lpstr>Body Conforming Meshes Continued</vt:lpstr>
      <vt:lpstr>Immersed Boundary Method</vt:lpstr>
      <vt:lpstr>Immersed Boundary Method Continued</vt:lpstr>
      <vt:lpstr>Advantages of IBM</vt:lpstr>
      <vt:lpstr>Methodology</vt:lpstr>
      <vt:lpstr>Schiller Naumann Correlation</vt:lpstr>
      <vt:lpstr>PowerPoint Presentation</vt:lpstr>
      <vt:lpstr>Drag Coefficient Results</vt:lpstr>
      <vt:lpstr>Relative Error Results</vt:lpstr>
      <vt:lpstr>Conclusions and Future Work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Validating a New CFD Algorithm by Finding the Drag Coefficient of a Sphere</dc:title>
  <dc:creator>Jack Madden</dc:creator>
  <cp:lastModifiedBy>Jack Madden</cp:lastModifiedBy>
  <cp:revision>2</cp:revision>
  <dcterms:created xsi:type="dcterms:W3CDTF">2021-03-21T00:34:22Z</dcterms:created>
  <dcterms:modified xsi:type="dcterms:W3CDTF">2021-04-02T21:58:12Z</dcterms:modified>
</cp:coreProperties>
</file>